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  <p:sldMasterId id="2147483684" r:id="rId3"/>
    <p:sldMasterId id="2147483699" r:id="rId4"/>
  </p:sldMasterIdLst>
  <p:notesMasterIdLst>
    <p:notesMasterId r:id="rId58"/>
  </p:notesMasterIdLst>
  <p:sldIdLst>
    <p:sldId id="1071" r:id="rId5"/>
    <p:sldId id="1198" r:id="rId6"/>
    <p:sldId id="1199" r:id="rId7"/>
    <p:sldId id="1202" r:id="rId8"/>
    <p:sldId id="1200" r:id="rId9"/>
    <p:sldId id="1282" r:id="rId10"/>
    <p:sldId id="1203" r:id="rId11"/>
    <p:sldId id="315" r:id="rId12"/>
    <p:sldId id="1204" r:id="rId13"/>
    <p:sldId id="1205" r:id="rId14"/>
    <p:sldId id="1206" r:id="rId15"/>
    <p:sldId id="1208" r:id="rId16"/>
    <p:sldId id="1283" r:id="rId17"/>
    <p:sldId id="1207" r:id="rId18"/>
    <p:sldId id="1285" r:id="rId19"/>
    <p:sldId id="1286" r:id="rId20"/>
    <p:sldId id="268" r:id="rId21"/>
    <p:sldId id="269" r:id="rId22"/>
    <p:sldId id="270" r:id="rId23"/>
    <p:sldId id="272" r:id="rId24"/>
    <p:sldId id="296" r:id="rId25"/>
    <p:sldId id="436" r:id="rId26"/>
    <p:sldId id="1214" r:id="rId27"/>
    <p:sldId id="437" r:id="rId28"/>
    <p:sldId id="1209" r:id="rId29"/>
    <p:sldId id="1210" r:id="rId30"/>
    <p:sldId id="304" r:id="rId31"/>
    <p:sldId id="1232" r:id="rId32"/>
    <p:sldId id="1233" r:id="rId33"/>
    <p:sldId id="1260" r:id="rId34"/>
    <p:sldId id="1211" r:id="rId35"/>
    <p:sldId id="1212" r:id="rId36"/>
    <p:sldId id="1213" r:id="rId37"/>
    <p:sldId id="258" r:id="rId38"/>
    <p:sldId id="257" r:id="rId39"/>
    <p:sldId id="259" r:id="rId40"/>
    <p:sldId id="1287" r:id="rId41"/>
    <p:sldId id="260" r:id="rId42"/>
    <p:sldId id="303" r:id="rId43"/>
    <p:sldId id="261" r:id="rId44"/>
    <p:sldId id="262" r:id="rId45"/>
    <p:sldId id="289" r:id="rId46"/>
    <p:sldId id="290" r:id="rId47"/>
    <p:sldId id="1217" r:id="rId48"/>
    <p:sldId id="291" r:id="rId49"/>
    <p:sldId id="1289" r:id="rId50"/>
    <p:sldId id="1218" r:id="rId51"/>
    <p:sldId id="1215" r:id="rId52"/>
    <p:sldId id="264" r:id="rId53"/>
    <p:sldId id="1288" r:id="rId54"/>
    <p:sldId id="1216" r:id="rId55"/>
    <p:sldId id="302" r:id="rId56"/>
    <p:sldId id="1201" r:id="rId5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04"/>
    <p:restoredTop sz="94692"/>
  </p:normalViewPr>
  <p:slideViewPr>
    <p:cSldViewPr snapToGrid="0">
      <p:cViewPr>
        <p:scale>
          <a:sx n="139" d="100"/>
          <a:sy n="139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0CAA4-A2E4-D642-8716-EA56DC3E80B7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65967-83B3-4A4D-BBFB-A4E2D8218E2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063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86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10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FEDFAF-257D-104F-810B-635816AB20E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23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marL="0" marR="0" lvl="0" indent="0" algn="r" defTabSz="990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F3EBBF-522A-4D92-BBAD-6AE44938C51B}" type="slidenum">
              <a:rPr kumimoji="0" lang="it-IT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90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it-IT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E65967-83B3-4A4D-BBFB-A4E2D8218E24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023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CB25-749C-5974-E97D-984DE770B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DBDF1C64-8EC3-15BC-0438-2ABAA1198D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348D2934-EB3E-E1FF-5743-1EFEA5969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1DD7D1C4-10B8-3E6A-BEE2-9C39D527A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marL="0" marR="0" lvl="0" indent="0" algn="r" defTabSz="990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F3EBBF-522A-4D92-BBAD-6AE44938C51B}" type="slidenum">
              <a:rPr kumimoji="0" lang="it-IT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90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it-IT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815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40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10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35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7DCBA-64C5-AAB0-12F3-E804F0BA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849A0DA-3DA0-EF86-A64A-A4AA627F43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5A6031F-992E-7CD9-345C-696023F0F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682FA0-0009-4EBE-8260-EE37D0981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70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97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10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10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31E1E-48A7-4726-9E09-0242272EEA0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10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0DB82D-F7B2-583B-CD69-2BCE4E9E2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D83096-4703-15AD-47DD-C1318D9FF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79CE80-3333-6B5B-5CF1-B712FC637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569832-08B0-597F-B40B-40FB271A9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9C4BDC-6A82-C6DE-1C05-AA8DF2546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23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4465A6-13A0-03C1-D67F-9C83A419D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36982FB-1598-3320-4459-1D87B8E8A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58DFC-C243-6507-BFB5-F56497E1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D4D4B2-FB5F-282B-BF56-2C1159E7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593F15-393F-12A3-DEBE-8EB51C1A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79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2EB0BD6-AB2F-211F-3669-EFF651CE7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27035CF-156C-EC92-48A7-67CD22E53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C3344F-2C91-8410-D21C-FE0F30319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192B62-37E4-BF1B-1B34-CE49A6107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D4F790-5692-8C14-EDF8-06530040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214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F78BCB-7A1E-D048-B1EB-C4D2428101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421B21-59A6-8547-A869-95D13EAFE0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AAC188-3EF9-0943-B519-9132FD2D2F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FFA2A-34B3-AD4F-8729-06DE945E319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1593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639ED6-F9DD-394B-8596-A557091530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BDFA29-B3A3-2D4E-BAC7-2BEC1E2357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EC5730-6000-2349-872D-3C2FCC14C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CD94BE-E49C-D844-9581-3A2A713DB10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6841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FA12D2F-6F4F-4946-8A3F-BAEE6F2EA3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B7A6BC-3A82-3740-9238-9C757AAAE2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818056-FB13-6A4E-B7B0-624A4AB015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88B64F-3973-384D-AA29-8ECEC3C07A8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2580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7BDA09-999A-7446-AAF1-6F345EC56C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45781A-C510-2641-B4AF-D989D71F06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B343B0-6761-8645-B4B9-6300914C39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F31B7A-D69E-044F-A22C-AE816A880FC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5978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5A80917-49CD-FA48-9293-552A972260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7F3E59F-A044-EF4E-9874-48EEF3E66F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DCF6181-DBD3-B944-92E2-8C2BD23742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4EB894-8504-3245-B1DA-5D1CA291C54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49387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B854A54-4661-6142-8146-2CA38D7506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E63CC8-DF2A-A44E-A912-7D42D704C1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C806234-832D-9340-856B-1D01C382D9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C8F779-9C07-114D-AB57-627CF0C4F44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33091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B06035B-85EF-664B-860E-D20DE6FE6C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F0E8D91-1E12-D545-BAC7-1F4F748AA0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27226D-799F-1745-95B9-31F79F0169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4E5BF-E72C-074C-A571-630A38D948C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9404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9EF9D8-075A-8143-8ABF-66ECC47DA8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092C13-6973-CA4D-A2E3-E02E5CAF85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995E10-B402-3F45-838F-5D2A88F05A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AD6D97-625D-8549-A2E0-A9E8E3BD8A1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185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2F9AC-42AD-B8CB-DE92-099D7622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5ADFDC-98B5-FE35-6EB0-F31ED0E12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A802DA-E768-6DD2-A229-0D80306B0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ABE982-EDC7-9074-1C8B-03DDD282C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EDE77C-921F-F0BC-FC66-EC7E40982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96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7A3705-D107-6346-BEC9-28EC80F562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274FA1-B59D-5D4D-8048-BDA24D3E81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CFBD89-BDB8-A042-8478-4FF4E53B0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6D3737-81C8-D445-A9B9-7BC03AF47CA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62523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05D6F8-188F-4540-9A7F-8FE8855B3B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913093-F442-5B4F-BDFE-014039D375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CA171E-81DC-594E-BD5B-D42AE6FB7D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48C577-5051-2041-B202-EAC0D093D94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53610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358B37-DE26-E64F-90C3-5260C5540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167EF3-539C-FB42-832C-5F0076F4BC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178B994-BBB4-2C4C-A689-66C2654620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FFA932-F28F-3746-93C8-83AC8B95650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1532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F9414-EDC4-44E7-AC05-B8B6F200BD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349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8E5F6-CAE2-40AE-A629-A9B983D06A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6546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4F524-EB0E-4FAE-8334-C9B02FF892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379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54893-61D0-4708-8446-E12A57C31C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3009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68004-6D31-4F2E-8A19-E7E44DA458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920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12492-3C54-4EB2-A5BF-4BD917824F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1022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4E8FF-2622-49B4-9766-4F661534025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59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571971-3FCD-DC9D-F264-F56F91CAF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73C024B-9936-47EF-0D2A-50D378CBA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737075-9EA8-D187-0855-1ABA6D313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145875-E432-AD2C-FA34-E3CD8F910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484992-24DE-6B2B-5FCB-E9D11DB4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3213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81F64-59A4-4906-AC95-0F84D59884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6364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29681-097F-43B5-97B2-5AF536D11D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825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855D6-6241-4B54-BFC8-5FBEA61024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2974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3D20F-186D-4F75-B212-4B64FF07B2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430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93310-3307-4CE3-A2A8-74983544AC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6055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6145-39BB-4B28-8715-FBB06F7CB7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292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311A1-E83A-46D0-9EC0-F1C791CAE5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9452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899509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06CCC3-CCFB-FF55-01F0-EB1F5C54A5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1B58D8-8B4F-690C-C464-5070AE2C96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E84586-F425-8AA2-4FD5-6A3366C73F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4DF47-217E-C34C-9079-F1E206E3CE0A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7696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B15665-E5AA-96AB-F792-F8DD1D8B3F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F015F2-2351-971C-ED42-1DC4B25028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C3BE9-EDF3-995B-10C3-A3C72B692E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219FD-761C-8446-AE34-FC25672731ED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6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5AD169-67E4-F1BE-7EA7-BECEC0545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7E7EDE-EB2A-8AFA-2759-D1DA13100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F4E9E4-2BDB-CC3D-D3D1-AC80B89F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D9E7A8-39BB-F8FA-D4BC-31BD5955A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B61DB9-FBF5-B8DA-9072-AFE2D1C2F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4FE3973-F5C6-F51C-3C08-025DD59C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3942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AA025-266B-1218-B694-98AC3CA9F2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5837D-1E02-02EE-32A8-306FDBD122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B0D55-0350-5C13-F34C-A6BDF901CF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BA058F-B84A-E14F-A88F-D23883EEA4C6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00793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B3B81A5-6C11-6C5E-5E20-A1CA39224E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368B50E-AB88-8F52-05A1-88ED899AFB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7B69966-E6D6-6AB7-2768-B568338DD5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4EEE7-6562-A04E-8B71-0448B5077EC4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3942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2E13D6-67AB-2D3D-A2A7-D7549B3A6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0B2F84-DF86-6134-7058-3BCAC0F5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DD0743-5C35-201C-F813-7BC23157BA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6CD8FD-96DD-8545-B631-1D1C73478680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81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8C814C5-7519-3471-6AA5-B685E70600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33ED04B-B898-40BE-1900-DF1E476346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669C6B-A839-60E8-6764-68EA9FD6E4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94910-D943-2649-90F2-DE5E178D37F1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40246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090188-DEB1-9633-951E-5462A5AE7A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31D2F4-048A-64DB-1BFF-157DA7672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BA3DFE-7349-15B4-635B-2F246E047E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83481-2189-524F-BC8E-F250B50E3560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7966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68611-2DC2-09CA-9A64-75E92DA86F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1B1328-BB84-6E25-1F77-5EEE43235D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AE51E3-6D4C-04A6-6C69-B501B01DB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FABEFA-08D8-984C-99A1-FC5BFBD71699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0996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9A3AF1-EA6B-832C-C0AF-837B85B7CA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6AF204-11CD-1135-01EE-9581C0AF3D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03BB14-23DC-530F-AECE-21458F86B0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C50DFB-918E-0444-AAE1-C5909470CED7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5842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2A2388-D673-6582-60E6-3D9AB995F2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DBCAB6-85E1-D05C-2E0C-BBEF72EE8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8285E4-A99E-4EAE-C430-66B828258B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D8DF0E-7DA3-C949-865D-AD9CE76BCBA8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146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DF1977-1F82-511E-AD7F-2B786D5F2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587E4A-B1B9-166B-BAFB-E2F6B9C1D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2D47435-1144-3099-D6F3-0FA5D2E19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945E470-5E2C-4CE6-21AD-60EF45E10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B2D6F20-04D8-1824-2DD5-D5601A673F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C0F3058-A376-7FFE-F2D3-C9186BCED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FC17CC9-C28F-0667-7F78-AF023E7A7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52B26AD-D134-2F62-582E-8D4FA431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2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3B4FC-66BF-D465-B52E-189DBEF05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94292B7-78FB-8B81-EEC4-39FDC4DB1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1B572CC-DF0A-936D-1BC2-C730FC7D4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70F786F-0A30-4714-E01F-960AC567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18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1E9C1DE-2DD0-87A6-683E-31AF2AD46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7DA7F47-4680-035A-7845-1344CD2BB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FFE5F20-7A75-E9AB-E99A-CFFE27B12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52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150DB3-FCC3-EF0C-F167-1C7F1BEDD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7C621D-5F93-BE4E-7DD9-1DC842002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606541-7A0A-8E1A-4084-AF7AEBB68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29D306B-CAB6-5A78-B7C3-C5CAFE009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F08635-B3EE-EA8B-9E75-BA23D10F3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109FDA-6D1E-CDA2-72EC-2BB35551D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21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BC5AE-EE72-75CE-64C1-384977298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A4C03A7-A001-1D67-DBEB-9E647CB9B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952846A-6133-C23A-BF63-E1D246F86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03E43D6-1897-826D-F348-078EC9121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07F440F-6AFF-5382-96FD-254D66E2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38E7F9-5B1F-B8F9-8EAE-EAC0078C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57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1BEF178-03D3-C04F-E8B5-EB6059937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71F6C6-7F8C-50C0-768C-A3223E660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65E61A-B968-5BE4-9A2D-5F6E78B5B8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A940E0-4586-CB4B-B69D-0113182D5596}" type="datetimeFigureOut">
              <a:rPr lang="en-GB" smtClean="0"/>
              <a:t>21/10/2025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8A9F804-2F3C-58F5-5147-2BAC4F3FA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8783A7-9983-F089-65D8-A380A86D1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8C485-86FA-C741-81DC-BAB466924ADE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3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3726283-5632-5045-A9D2-90BCC6F206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100797A-9DED-CF40-8F73-910656CC3C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ABCBAAF-E48C-2C4B-B32E-59F6C5E7821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31B7972-1204-994B-A86F-19A03FC891F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8CF7D9B-A48D-D244-A21D-3A1FD27657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24887C-3AF4-9241-BC58-F83C7775233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1766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9BCA0F97-862E-41BE-A35F-FAE842328F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57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130392C-9E4F-7A9D-56DA-237B4B9F23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38597A9-1783-DEAE-2C79-2627F57540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E96BB97-861B-F8DF-2A1A-9160C348143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373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FD57BD9-EC01-751D-FB4D-49094EA08BF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373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613864F-1059-2FB8-0D05-C8552A6C7B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12767" y="63373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rgbClr val="C00000"/>
                </a:solidFill>
              </a:defRPr>
            </a:lvl1pPr>
          </a:lstStyle>
          <a:p>
            <a:fld id="{4AE14E54-C984-9F40-BA40-872FAAB1E8CE}" type="slidenum">
              <a:rPr lang="en-US" altLang="en-US"/>
              <a:pPr/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2272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 i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48000"/>
        <a:buBlip>
          <a:blip r:embed="rId13"/>
        </a:buBlip>
        <a:defRPr sz="2400">
          <a:solidFill>
            <a:srgbClr val="0000F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33399"/>
        </a:buClr>
        <a:buSzPct val="115000"/>
        <a:buFont typeface="Wingdings 3" pitchFamily="2" charset="2"/>
        <a:buChar char="c"/>
        <a:defRPr sz="2000">
          <a:solidFill>
            <a:srgbClr val="4C4C4C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ü"/>
        <a:defRPr b="1" i="1">
          <a:solidFill>
            <a:srgbClr val="000099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0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7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hyperlink" Target="http://upload.wikimedia.org/wikipedia/commons/f/f0/Carl_Friedrich_von_Weizsaecker.jpg" TargetMode="External"/><Relationship Id="rId7" Type="http://schemas.openxmlformats.org/officeDocument/2006/relationships/image" Target="../media/image400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5" Type="http://schemas.openxmlformats.org/officeDocument/2006/relationships/image" Target="../media/image47.png"/><Relationship Id="rId10" Type="http://schemas.openxmlformats.org/officeDocument/2006/relationships/image" Target="../media/image43.png"/><Relationship Id="rId4" Type="http://schemas.openxmlformats.org/officeDocument/2006/relationships/image" Target="../media/image38.jpeg"/><Relationship Id="rId9" Type="http://schemas.openxmlformats.org/officeDocument/2006/relationships/image" Target="../media/image42.png"/><Relationship Id="rId1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0.png"/><Relationship Id="rId3" Type="http://schemas.openxmlformats.org/officeDocument/2006/relationships/hyperlink" Target="http://upload.wikimedia.org/wikipedia/commons/f/f0/Carl_Friedrich_von_Weizsaecker.jpg" TargetMode="External"/><Relationship Id="rId7" Type="http://schemas.openxmlformats.org/officeDocument/2006/relationships/image" Target="../media/image400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jpe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0.png"/><Relationship Id="rId5" Type="http://schemas.openxmlformats.org/officeDocument/2006/relationships/image" Target="../media/image55.png"/><Relationship Id="rId10" Type="http://schemas.openxmlformats.org/officeDocument/2006/relationships/image" Target="../media/image530.png"/><Relationship Id="rId4" Type="http://schemas.openxmlformats.org/officeDocument/2006/relationships/image" Target="../media/image54.png"/><Relationship Id="rId9" Type="http://schemas.openxmlformats.org/officeDocument/2006/relationships/image" Target="../media/image5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0.png"/><Relationship Id="rId3" Type="http://schemas.openxmlformats.org/officeDocument/2006/relationships/image" Target="../media/image540.png"/><Relationship Id="rId7" Type="http://schemas.openxmlformats.org/officeDocument/2006/relationships/image" Target="../media/image5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69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.png"/><Relationship Id="rId5" Type="http://schemas.openxmlformats.org/officeDocument/2006/relationships/image" Target="../media/image68.png"/><Relationship Id="rId4" Type="http://schemas.openxmlformats.org/officeDocument/2006/relationships/image" Target="../media/image6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wmf"/><Relationship Id="rId7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90.wm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7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89.wmf"/><Relationship Id="rId4" Type="http://schemas.openxmlformats.org/officeDocument/2006/relationships/image" Target="../media/image86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9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3.png"/><Relationship Id="rId5" Type="http://schemas.openxmlformats.org/officeDocument/2006/relationships/image" Target="../media/image93.wmf"/><Relationship Id="rId4" Type="http://schemas.openxmlformats.org/officeDocument/2006/relationships/oleObject" Target="../embeddings/oleObject16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99.wmf"/><Relationship Id="rId18" Type="http://schemas.openxmlformats.org/officeDocument/2006/relationships/image" Target="../media/image108.png"/><Relationship Id="rId3" Type="http://schemas.openxmlformats.org/officeDocument/2006/relationships/image" Target="../media/image94.wmf"/><Relationship Id="rId7" Type="http://schemas.openxmlformats.org/officeDocument/2006/relationships/image" Target="../media/image96.w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107.png"/><Relationship Id="rId2" Type="http://schemas.openxmlformats.org/officeDocument/2006/relationships/oleObject" Target="../embeddings/oleObject17.bin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35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98.wmf"/><Relationship Id="rId5" Type="http://schemas.openxmlformats.org/officeDocument/2006/relationships/image" Target="../media/image95.wmf"/><Relationship Id="rId15" Type="http://schemas.openxmlformats.org/officeDocument/2006/relationships/image" Target="../media/image100.w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109.png"/><Relationship Id="rId4" Type="http://schemas.openxmlformats.org/officeDocument/2006/relationships/oleObject" Target="../embeddings/oleObject18.bin"/><Relationship Id="rId9" Type="http://schemas.openxmlformats.org/officeDocument/2006/relationships/image" Target="../media/image97.wmf"/><Relationship Id="rId14" Type="http://schemas.openxmlformats.org/officeDocument/2006/relationships/oleObject" Target="../embeddings/oleObject23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105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2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104.wmf"/><Relationship Id="rId4" Type="http://schemas.openxmlformats.org/officeDocument/2006/relationships/image" Target="../media/image101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92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2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11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image" Target="../media/image111.wmf"/><Relationship Id="rId7" Type="http://schemas.openxmlformats.org/officeDocument/2006/relationships/image" Target="../media/image113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35.x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116.png"/><Relationship Id="rId5" Type="http://schemas.openxmlformats.org/officeDocument/2006/relationships/image" Target="../media/image112.wmf"/><Relationship Id="rId10" Type="http://schemas.openxmlformats.org/officeDocument/2006/relationships/image" Target="../media/image115.png"/><Relationship Id="rId4" Type="http://schemas.openxmlformats.org/officeDocument/2006/relationships/oleObject" Target="../embeddings/oleObject30.bin"/><Relationship Id="rId9" Type="http://schemas.openxmlformats.org/officeDocument/2006/relationships/image" Target="../media/image114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9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118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124.wmf"/><Relationship Id="rId3" Type="http://schemas.openxmlformats.org/officeDocument/2006/relationships/image" Target="../media/image120.wmf"/><Relationship Id="rId7" Type="http://schemas.openxmlformats.org/officeDocument/2006/relationships/image" Target="../media/image87.wmf"/><Relationship Id="rId12" Type="http://schemas.openxmlformats.org/officeDocument/2006/relationships/oleObject" Target="../embeddings/oleObject28.bin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35.x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123.wmf"/><Relationship Id="rId5" Type="http://schemas.openxmlformats.org/officeDocument/2006/relationships/image" Target="../media/image121.wmf"/><Relationship Id="rId15" Type="http://schemas.openxmlformats.org/officeDocument/2006/relationships/image" Target="../media/image101.wmf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122.wmf"/><Relationship Id="rId14" Type="http://schemas.openxmlformats.org/officeDocument/2006/relationships/oleObject" Target="../embeddings/oleObject24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26.emf"/><Relationship Id="rId4" Type="http://schemas.openxmlformats.org/officeDocument/2006/relationships/oleObject" Target="../embeddings/oleObject40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www.infn.it/en/new-record-neutrinos-weigh-less-than-0-8-millionths-of-a-billionth-of-a-billionth-of-a-billionth-of-a-gram/" TargetMode="External"/><Relationship Id="rId5" Type="http://schemas.openxmlformats.org/officeDocument/2006/relationships/image" Target="../media/image130.png"/><Relationship Id="rId4" Type="http://schemas.openxmlformats.org/officeDocument/2006/relationships/image" Target="../media/image129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140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139.png"/><Relationship Id="rId4" Type="http://schemas.openxmlformats.org/officeDocument/2006/relationships/image" Target="../media/image101.wmf"/><Relationship Id="rId9" Type="http://schemas.openxmlformats.org/officeDocument/2006/relationships/image" Target="../media/image141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102.wmf"/><Relationship Id="rId7" Type="http://schemas.openxmlformats.org/officeDocument/2006/relationships/image" Target="../media/image104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35.x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103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105.w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0A2B61-C6A9-A2B6-41C2-6B76BFD18ACA}"/>
              </a:ext>
            </a:extLst>
          </p:cNvPr>
          <p:cNvSpPr txBox="1"/>
          <p:nvPr/>
        </p:nvSpPr>
        <p:spPr>
          <a:xfrm>
            <a:off x="1589" y="394062"/>
            <a:ext cx="12188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highlight>
                  <a:srgbClr val="FFFF00"/>
                </a:highlight>
              </a:rPr>
              <a:t>PART 1 – NUCLEAR PHYSICS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7E326F-E7FB-5D0A-31F8-5DDC38DC984C}"/>
              </a:ext>
            </a:extLst>
          </p:cNvPr>
          <p:cNvSpPr txBox="1"/>
          <p:nvPr/>
        </p:nvSpPr>
        <p:spPr>
          <a:xfrm>
            <a:off x="2114041" y="1711716"/>
            <a:ext cx="423103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2 RADIOACTIVITY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2.1 Radioactive decay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2.2 Alpha decay</a:t>
            </a:r>
          </a:p>
          <a:p>
            <a:r>
              <a:rPr lang="en-GB" sz="32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 Beta decay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2.4 Gamma decay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2.5 Fission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2.6 Two-Proton Decay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06D6166-F804-5C9F-046E-2029F5EA7969}"/>
              </a:ext>
            </a:extLst>
          </p:cNvPr>
          <p:cNvSpPr txBox="1"/>
          <p:nvPr/>
        </p:nvSpPr>
        <p:spPr>
          <a:xfrm>
            <a:off x="0" y="6488668"/>
            <a:ext cx="90255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Istituzioni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fisica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nucleare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subnucleare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 – Corso A – Silvia Leoni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561C8BE-DE95-FD17-EA88-A13D6B634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515" y="2111690"/>
            <a:ext cx="843333" cy="843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346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9586" y="5205261"/>
            <a:ext cx="8395663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8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r>
              <a:rPr lang="en-US" altLang="de-DE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altLang="de-DE" sz="1000" u="sng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description of the </a:t>
            </a:r>
            <a:r>
              <a:rPr lang="en-US" altLang="de-DE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synthesis in astrophysical environment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one needs excellent knowledge about the </a:t>
            </a:r>
            <a:r>
              <a:rPr lang="el-GR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-decay properties in unstable nuclei</a:t>
            </a:r>
            <a:r>
              <a:rPr lang="en-US" altLang="de-DE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 away from the valley of stability.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2450" y="861490"/>
            <a:ext cx="5421963" cy="2246769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baseline="30000" dirty="0">
                <a:solidFill>
                  <a:srgbClr val="0000CC"/>
                </a:solidFill>
                <a:latin typeface="Times New Roman" pitchFamily="18" charset="0"/>
              </a:rPr>
              <a:t>A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Z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→A(Z±1)     </a:t>
            </a:r>
            <a:r>
              <a:rPr lang="el-GR" altLang="de-D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-decay</a:t>
            </a:r>
          </a:p>
          <a:p>
            <a:r>
              <a:rPr lang="en-US" altLang="de-DE" baseline="30000" dirty="0">
                <a:solidFill>
                  <a:srgbClr val="0000CC"/>
                </a:solidFill>
                <a:latin typeface="Times New Roman" pitchFamily="18" charset="0"/>
              </a:rPr>
              <a:t>A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Z→</a:t>
            </a:r>
            <a:r>
              <a:rPr lang="en-US" altLang="de-DE" baseline="30000" dirty="0">
                <a:solidFill>
                  <a:srgbClr val="0000CC"/>
                </a:solidFill>
                <a:latin typeface="Times New Roman" pitchFamily="18" charset="0"/>
              </a:rPr>
              <a:t>A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(Z±2)      double </a:t>
            </a:r>
            <a:r>
              <a:rPr lang="el-GR" altLang="de-DE" dirty="0">
                <a:solidFill>
                  <a:srgbClr val="0000CC"/>
                </a:solidFill>
                <a:latin typeface="Times New Roman" pitchFamily="18" charset="0"/>
              </a:rPr>
              <a:t>β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-decay</a:t>
            </a:r>
          </a:p>
          <a:p>
            <a:endParaRPr lang="en-US" altLang="de-DE" sz="2000" dirty="0">
              <a:solidFill>
                <a:srgbClr val="0000CC"/>
              </a:solidFill>
              <a:latin typeface="Times New Roman" pitchFamily="18" charset="0"/>
            </a:endParaRPr>
          </a:p>
          <a:p>
            <a:r>
              <a:rPr lang="el-GR" altLang="de-D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altLang="de-DE" baseline="30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-decay                                if Q</a:t>
            </a:r>
            <a:r>
              <a:rPr lang="el-GR" altLang="de-DE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de-DE" altLang="de-DE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&gt; 0</a:t>
            </a:r>
          </a:p>
          <a:p>
            <a:endParaRPr lang="en-US" altLang="de-DE" sz="9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altLang="de-DE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altLang="de-DE" baseline="30000" dirty="0">
                <a:solidFill>
                  <a:srgbClr val="0000CC"/>
                </a:solidFill>
                <a:latin typeface="Times New Roman" pitchFamily="18" charset="0"/>
              </a:rPr>
              <a:t>+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-decay                               if Q</a:t>
            </a:r>
            <a:r>
              <a:rPr lang="el-GR" altLang="de-DE" baseline="-25000" dirty="0">
                <a:solidFill>
                  <a:srgbClr val="0000CC"/>
                </a:solidFill>
                <a:latin typeface="Times New Roman" pitchFamily="18" charset="0"/>
              </a:rPr>
              <a:t>β</a:t>
            </a:r>
            <a:r>
              <a:rPr lang="de-DE" altLang="de-DE" baseline="-250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&gt; </a:t>
            </a:r>
            <a:r>
              <a:rPr lang="en-US" altLang="de-DE" dirty="0">
                <a:solidFill>
                  <a:srgbClr val="FF0000"/>
                </a:solidFill>
                <a:latin typeface="Times New Roman" pitchFamily="18" charset="0"/>
              </a:rPr>
              <a:t>1.02 MeV</a:t>
            </a:r>
          </a:p>
          <a:p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EC                                        if Q</a:t>
            </a:r>
            <a:r>
              <a:rPr lang="el-GR" altLang="de-DE" baseline="-25000" dirty="0">
                <a:solidFill>
                  <a:srgbClr val="0000CC"/>
                </a:solidFill>
                <a:latin typeface="Times New Roman" pitchFamily="18" charset="0"/>
              </a:rPr>
              <a:t>β</a:t>
            </a:r>
            <a:r>
              <a:rPr lang="de-DE" altLang="de-DE" baseline="-250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de-DE" dirty="0">
                <a:solidFill>
                  <a:srgbClr val="0000CC"/>
                </a:solidFill>
                <a:latin typeface="Times New Roman" pitchFamily="18" charset="0"/>
              </a:rPr>
              <a:t>&gt; 0</a:t>
            </a:r>
          </a:p>
          <a:p>
            <a:endParaRPr lang="en-US" altLang="de-DE" sz="500" dirty="0">
              <a:solidFill>
                <a:srgbClr val="0000CC"/>
              </a:solidFill>
              <a:latin typeface="Times New Roman" pitchFamily="18" charset="0"/>
            </a:endParaRPr>
          </a:p>
          <a:p>
            <a:r>
              <a:rPr lang="en-US" altLang="de-DE" sz="1600" dirty="0">
                <a:solidFill>
                  <a:srgbClr val="0000CC"/>
                </a:solidFill>
                <a:latin typeface="Times New Roman" pitchFamily="18" charset="0"/>
              </a:rPr>
              <a:t>Electron capture: proton-rich nucleus absorbs an inner electron.</a:t>
            </a:r>
            <a:endParaRPr lang="el-GR" altLang="de-DE" sz="1400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855" y="4640942"/>
            <a:ext cx="2433145" cy="225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481" y="3337646"/>
            <a:ext cx="1439636" cy="143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1586400" y="1799362"/>
                <a:ext cx="14786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i="1">
                          <a:latin typeface="Cambria Math"/>
                        </a:rPr>
                        <m:t>𝑛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1400" i="1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sz="1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de-DE" sz="14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400" y="1799362"/>
                <a:ext cx="1478675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1586400" y="2156331"/>
                <a:ext cx="15331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𝒆</m:t>
                          </m:r>
                        </m:e>
                        <m:sup>
                          <m:r>
                            <a:rPr lang="de-DE" sz="1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de-DE" sz="14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400" y="2156331"/>
                <a:ext cx="1533177" cy="307777"/>
              </a:xfrm>
              <a:prstGeom prst="rect">
                <a:avLst/>
              </a:prstGeom>
              <a:blipFill>
                <a:blip r:embed="rId6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1586799" y="2414081"/>
                <a:ext cx="14786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i="1">
                          <a:latin typeface="Cambria Math"/>
                        </a:rPr>
                        <m:t>𝑝</m:t>
                      </m:r>
                      <m:r>
                        <a:rPr lang="de-DE" sz="1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4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1400" i="1"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14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14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1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1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799" y="2414081"/>
                <a:ext cx="1478674" cy="307777"/>
              </a:xfrm>
              <a:prstGeom prst="rect">
                <a:avLst/>
              </a:prstGeom>
              <a:blipFill>
                <a:blip r:embed="rId7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feld 28"/>
          <p:cNvSpPr txBox="1"/>
          <p:nvPr/>
        </p:nvSpPr>
        <p:spPr>
          <a:xfrm>
            <a:off x="2201529" y="3664590"/>
            <a:ext cx="665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EFA4DED-9F2C-9168-35ED-7C5559655BA7}"/>
              </a:ext>
            </a:extLst>
          </p:cNvPr>
          <p:cNvSpPr txBox="1">
            <a:spLocks/>
          </p:cNvSpPr>
          <p:nvPr/>
        </p:nvSpPr>
        <p:spPr>
          <a:xfrm>
            <a:off x="910200" y="106883"/>
            <a:ext cx="105156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Beta 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decay - overview</a:t>
            </a:r>
          </a:p>
        </p:txBody>
      </p:sp>
      <p:grpSp>
        <p:nvGrpSpPr>
          <p:cNvPr id="2" name="Gruppieren 27">
            <a:extLst>
              <a:ext uri="{FF2B5EF4-FFF2-40B4-BE49-F238E27FC236}">
                <a16:creationId xmlns:a16="http://schemas.microsoft.com/office/drawing/2014/main" id="{5725F3C4-945B-4771-F9B2-77B389D7B6A0}"/>
              </a:ext>
            </a:extLst>
          </p:cNvPr>
          <p:cNvGrpSpPr/>
          <p:nvPr/>
        </p:nvGrpSpPr>
        <p:grpSpPr>
          <a:xfrm>
            <a:off x="6360403" y="1038138"/>
            <a:ext cx="5415714" cy="3238500"/>
            <a:chOff x="4203700" y="822325"/>
            <a:chExt cx="5415714" cy="3238500"/>
          </a:xfrm>
        </p:grpSpPr>
        <p:pic>
          <p:nvPicPr>
            <p:cNvPr id="5" name="Picture 9" descr="nuklidkarte">
              <a:extLst>
                <a:ext uri="{FF2B5EF4-FFF2-40B4-BE49-F238E27FC236}">
                  <a16:creationId xmlns:a16="http://schemas.microsoft.com/office/drawing/2014/main" id="{DA9845B6-4503-2731-A041-33EF34AAC8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3700" y="822325"/>
              <a:ext cx="4876800" cy="3238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feld 15">
              <a:extLst>
                <a:ext uri="{FF2B5EF4-FFF2-40B4-BE49-F238E27FC236}">
                  <a16:creationId xmlns:a16="http://schemas.microsoft.com/office/drawing/2014/main" id="{70045333-8E98-76CB-DEC4-A1351C3B4B44}"/>
                </a:ext>
              </a:extLst>
            </p:cNvPr>
            <p:cNvSpPr txBox="1"/>
            <p:nvPr/>
          </p:nvSpPr>
          <p:spPr>
            <a:xfrm>
              <a:off x="4644000" y="987400"/>
              <a:ext cx="212454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number of protons</a:t>
              </a:r>
            </a:p>
          </p:txBody>
        </p:sp>
        <p:sp>
          <p:nvSpPr>
            <p:cNvPr id="9" name="Textfeld 16">
              <a:extLst>
                <a:ext uri="{FF2B5EF4-FFF2-40B4-BE49-F238E27FC236}">
                  <a16:creationId xmlns:a16="http://schemas.microsoft.com/office/drawing/2014/main" id="{0AC72A92-BD94-A8CB-5425-BD4E206E2F71}"/>
                </a:ext>
              </a:extLst>
            </p:cNvPr>
            <p:cNvSpPr txBox="1"/>
            <p:nvPr/>
          </p:nvSpPr>
          <p:spPr>
            <a:xfrm>
              <a:off x="7366627" y="3427466"/>
              <a:ext cx="225278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number of neutrons</a:t>
              </a:r>
            </a:p>
          </p:txBody>
        </p:sp>
        <p:grpSp>
          <p:nvGrpSpPr>
            <p:cNvPr id="14" name="Gruppieren 19">
              <a:extLst>
                <a:ext uri="{FF2B5EF4-FFF2-40B4-BE49-F238E27FC236}">
                  <a16:creationId xmlns:a16="http://schemas.microsoft.com/office/drawing/2014/main" id="{CDFBCFC8-21BE-1ED5-CFD0-06F9091FA8D2}"/>
                </a:ext>
              </a:extLst>
            </p:cNvPr>
            <p:cNvGrpSpPr/>
            <p:nvPr/>
          </p:nvGrpSpPr>
          <p:grpSpPr>
            <a:xfrm>
              <a:off x="6997361" y="2628000"/>
              <a:ext cx="2244773" cy="442035"/>
              <a:chOff x="6997361" y="2628000"/>
              <a:chExt cx="2244773" cy="442035"/>
            </a:xfrm>
          </p:grpSpPr>
          <p:sp>
            <p:nvSpPr>
              <p:cNvPr id="23" name="Textfeld 17">
                <a:extLst>
                  <a:ext uri="{FF2B5EF4-FFF2-40B4-BE49-F238E27FC236}">
                    <a16:creationId xmlns:a16="http://schemas.microsoft.com/office/drawing/2014/main" id="{6D43130D-6403-3694-1F07-3255DEDB0EA2}"/>
                  </a:ext>
                </a:extLst>
              </p:cNvPr>
              <p:cNvSpPr txBox="1"/>
              <p:nvPr/>
            </p:nvSpPr>
            <p:spPr>
              <a:xfrm>
                <a:off x="6997361" y="2628000"/>
                <a:ext cx="2244773" cy="4420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isotope</a:t>
                </a:r>
              </a:p>
              <a:p>
                <a:pPr algn="ctr"/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nuclei with equal proton number</a:t>
                </a:r>
              </a:p>
            </p:txBody>
          </p:sp>
          <p:cxnSp>
            <p:nvCxnSpPr>
              <p:cNvPr id="25" name="Gerade Verbindung 18">
                <a:extLst>
                  <a:ext uri="{FF2B5EF4-FFF2-40B4-BE49-F238E27FC236}">
                    <a16:creationId xmlns:a16="http://schemas.microsoft.com/office/drawing/2014/main" id="{04035D41-1703-53FE-3CB0-EEBF00BC9159}"/>
                  </a:ext>
                </a:extLst>
              </p:cNvPr>
              <p:cNvCxnSpPr/>
              <p:nvPr/>
            </p:nvCxnSpPr>
            <p:spPr>
              <a:xfrm>
                <a:off x="7164000" y="2829600"/>
                <a:ext cx="174944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22">
              <a:extLst>
                <a:ext uri="{FF2B5EF4-FFF2-40B4-BE49-F238E27FC236}">
                  <a16:creationId xmlns:a16="http://schemas.microsoft.com/office/drawing/2014/main" id="{0167FBA5-8BA7-3F60-92E0-CA74CE8FDF35}"/>
                </a:ext>
              </a:extLst>
            </p:cNvPr>
            <p:cNvGrpSpPr/>
            <p:nvPr/>
          </p:nvGrpSpPr>
          <p:grpSpPr>
            <a:xfrm>
              <a:off x="4868018" y="1403817"/>
              <a:ext cx="626701" cy="1218737"/>
              <a:chOff x="4868018" y="1403817"/>
              <a:chExt cx="626701" cy="1218737"/>
            </a:xfrm>
          </p:grpSpPr>
          <p:sp>
            <p:nvSpPr>
              <p:cNvPr id="20" name="Textfeld 13">
                <a:extLst>
                  <a:ext uri="{FF2B5EF4-FFF2-40B4-BE49-F238E27FC236}">
                    <a16:creationId xmlns:a16="http://schemas.microsoft.com/office/drawing/2014/main" id="{ECC8A45E-F10C-ABB4-962D-6D87E3EDEE4C}"/>
                  </a:ext>
                </a:extLst>
              </p:cNvPr>
              <p:cNvSpPr txBox="1"/>
              <p:nvPr/>
            </p:nvSpPr>
            <p:spPr>
              <a:xfrm rot="16200000">
                <a:off x="4572000" y="1699835"/>
                <a:ext cx="1218737" cy="6267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isotone</a:t>
                </a:r>
              </a:p>
              <a:p>
                <a:pPr algn="ctr"/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nuclei with equal neutron number</a:t>
                </a:r>
              </a:p>
            </p:txBody>
          </p:sp>
          <p:cxnSp>
            <p:nvCxnSpPr>
              <p:cNvPr id="22" name="Gerade Verbindung 21">
                <a:extLst>
                  <a:ext uri="{FF2B5EF4-FFF2-40B4-BE49-F238E27FC236}">
                    <a16:creationId xmlns:a16="http://schemas.microsoft.com/office/drawing/2014/main" id="{81DAFD5D-9344-97C2-AAF6-797B9FA40A36}"/>
                  </a:ext>
                </a:extLst>
              </p:cNvPr>
              <p:cNvCxnSpPr/>
              <p:nvPr/>
            </p:nvCxnSpPr>
            <p:spPr>
              <a:xfrm>
                <a:off x="5112000" y="1548000"/>
                <a:ext cx="1" cy="972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uppieren 26">
              <a:extLst>
                <a:ext uri="{FF2B5EF4-FFF2-40B4-BE49-F238E27FC236}">
                  <a16:creationId xmlns:a16="http://schemas.microsoft.com/office/drawing/2014/main" id="{0D2E7BE9-0248-2403-3E2B-E38EE7F620CA}"/>
                </a:ext>
              </a:extLst>
            </p:cNvPr>
            <p:cNvGrpSpPr/>
            <p:nvPr/>
          </p:nvGrpSpPr>
          <p:grpSpPr>
            <a:xfrm>
              <a:off x="6264000" y="2825817"/>
              <a:ext cx="935816" cy="1218737"/>
              <a:chOff x="6264000" y="2825817"/>
              <a:chExt cx="935816" cy="1218737"/>
            </a:xfrm>
          </p:grpSpPr>
          <p:sp>
            <p:nvSpPr>
              <p:cNvPr id="18" name="Textfeld 24">
                <a:extLst>
                  <a:ext uri="{FF2B5EF4-FFF2-40B4-BE49-F238E27FC236}">
                    <a16:creationId xmlns:a16="http://schemas.microsoft.com/office/drawing/2014/main" id="{4A3E41E7-C8E5-80FC-B0DC-72A729B00301}"/>
                  </a:ext>
                </a:extLst>
              </p:cNvPr>
              <p:cNvSpPr txBox="1"/>
              <p:nvPr/>
            </p:nvSpPr>
            <p:spPr>
              <a:xfrm rot="2700000">
                <a:off x="6048000" y="3121835"/>
                <a:ext cx="1218737" cy="6267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isobar</a:t>
                </a:r>
              </a:p>
              <a:p>
                <a:pPr algn="ctr"/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nuclei with equal mass number</a:t>
                </a:r>
              </a:p>
            </p:txBody>
          </p:sp>
          <p:cxnSp>
            <p:nvCxnSpPr>
              <p:cNvPr id="19" name="Gerade Verbindung 25">
                <a:extLst>
                  <a:ext uri="{FF2B5EF4-FFF2-40B4-BE49-F238E27FC236}">
                    <a16:creationId xmlns:a16="http://schemas.microsoft.com/office/drawing/2014/main" id="{AF414055-BE8C-0526-0C08-9E5B11B612CF}"/>
                  </a:ext>
                </a:extLst>
              </p:cNvPr>
              <p:cNvCxnSpPr/>
              <p:nvPr/>
            </p:nvCxnSpPr>
            <p:spPr>
              <a:xfrm>
                <a:off x="6264000" y="2916000"/>
                <a:ext cx="935816" cy="9361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7948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/>
          <p:nvPr/>
        </p:nvGrpSpPr>
        <p:grpSpPr>
          <a:xfrm>
            <a:off x="6360403" y="1038138"/>
            <a:ext cx="5415714" cy="3238500"/>
            <a:chOff x="4203700" y="822325"/>
            <a:chExt cx="5415714" cy="3238500"/>
          </a:xfrm>
        </p:grpSpPr>
        <p:pic>
          <p:nvPicPr>
            <p:cNvPr id="9" name="Picture 9" descr="nuklidkart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3700" y="822325"/>
              <a:ext cx="4876800" cy="3238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feld 15"/>
            <p:cNvSpPr txBox="1"/>
            <p:nvPr/>
          </p:nvSpPr>
          <p:spPr>
            <a:xfrm>
              <a:off x="4644000" y="987400"/>
              <a:ext cx="212454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number of protons</a:t>
              </a: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7366627" y="3427466"/>
              <a:ext cx="2252787" cy="34970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number of neutrons</a:t>
              </a:r>
            </a:p>
          </p:txBody>
        </p:sp>
        <p:grpSp>
          <p:nvGrpSpPr>
            <p:cNvPr id="20" name="Gruppieren 19"/>
            <p:cNvGrpSpPr/>
            <p:nvPr/>
          </p:nvGrpSpPr>
          <p:grpSpPr>
            <a:xfrm>
              <a:off x="6997361" y="2628000"/>
              <a:ext cx="2244773" cy="442035"/>
              <a:chOff x="6997361" y="2628000"/>
              <a:chExt cx="2244773" cy="442035"/>
            </a:xfrm>
          </p:grpSpPr>
          <p:sp>
            <p:nvSpPr>
              <p:cNvPr id="18" name="Textfeld 17"/>
              <p:cNvSpPr txBox="1"/>
              <p:nvPr/>
            </p:nvSpPr>
            <p:spPr>
              <a:xfrm>
                <a:off x="6997361" y="2628000"/>
                <a:ext cx="2244773" cy="4420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isotope</a:t>
                </a:r>
              </a:p>
              <a:p>
                <a:pPr algn="ctr"/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nuclei with equal proton number</a:t>
                </a:r>
              </a:p>
            </p:txBody>
          </p:sp>
          <p:cxnSp>
            <p:nvCxnSpPr>
              <p:cNvPr id="19" name="Gerade Verbindung 18"/>
              <p:cNvCxnSpPr/>
              <p:nvPr/>
            </p:nvCxnSpPr>
            <p:spPr>
              <a:xfrm>
                <a:off x="7164000" y="2829600"/>
                <a:ext cx="174944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ieren 22"/>
            <p:cNvGrpSpPr/>
            <p:nvPr/>
          </p:nvGrpSpPr>
          <p:grpSpPr>
            <a:xfrm>
              <a:off x="4868018" y="1403817"/>
              <a:ext cx="626701" cy="1218737"/>
              <a:chOff x="4868018" y="1403817"/>
              <a:chExt cx="626701" cy="1218737"/>
            </a:xfrm>
          </p:grpSpPr>
          <p:sp>
            <p:nvSpPr>
              <p:cNvPr id="14" name="Textfeld 13"/>
              <p:cNvSpPr txBox="1"/>
              <p:nvPr/>
            </p:nvSpPr>
            <p:spPr>
              <a:xfrm rot="16200000">
                <a:off x="4572000" y="1699835"/>
                <a:ext cx="1218737" cy="6267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isotone</a:t>
                </a:r>
              </a:p>
              <a:p>
                <a:pPr algn="ctr"/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nuclei with equal neutron number</a:t>
                </a:r>
              </a:p>
            </p:txBody>
          </p:sp>
          <p:cxnSp>
            <p:nvCxnSpPr>
              <p:cNvPr id="22" name="Gerade Verbindung 21"/>
              <p:cNvCxnSpPr/>
              <p:nvPr/>
            </p:nvCxnSpPr>
            <p:spPr>
              <a:xfrm>
                <a:off x="5112000" y="1548000"/>
                <a:ext cx="1" cy="972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pieren 26"/>
            <p:cNvGrpSpPr/>
            <p:nvPr/>
          </p:nvGrpSpPr>
          <p:grpSpPr>
            <a:xfrm>
              <a:off x="6264000" y="2825817"/>
              <a:ext cx="935816" cy="1218737"/>
              <a:chOff x="6264000" y="2825817"/>
              <a:chExt cx="935816" cy="1218737"/>
            </a:xfrm>
          </p:grpSpPr>
          <p:sp>
            <p:nvSpPr>
              <p:cNvPr id="25" name="Textfeld 24"/>
              <p:cNvSpPr txBox="1"/>
              <p:nvPr/>
            </p:nvSpPr>
            <p:spPr>
              <a:xfrm rot="2700000">
                <a:off x="6048000" y="3121835"/>
                <a:ext cx="1218737" cy="6267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isobar</a:t>
                </a:r>
              </a:p>
              <a:p>
                <a:pPr algn="ctr"/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nuclei with equal mass number</a:t>
                </a:r>
              </a:p>
            </p:txBody>
          </p:sp>
          <p:cxnSp>
            <p:nvCxnSpPr>
              <p:cNvPr id="26" name="Gerade Verbindung 25"/>
              <p:cNvCxnSpPr/>
              <p:nvPr/>
            </p:nvCxnSpPr>
            <p:spPr>
              <a:xfrm>
                <a:off x="6264000" y="2916000"/>
                <a:ext cx="935816" cy="9361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406464" y="688603"/>
            <a:ext cx="5689536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isotopes with substantial </a:t>
            </a:r>
            <a:r>
              <a:rPr lang="en-US" altLang="de-DE" b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 excess</a:t>
            </a:r>
            <a:r>
              <a:rPr lang="en-US" altLang="de-DE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energetically favorable, if a </a:t>
            </a:r>
            <a:r>
              <a:rPr lang="en-US" altLang="de-DE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 changes into a proto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endParaRPr lang="en-US" altLang="de-DE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altLang="de-DE" b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 deficient nuclei</a:t>
            </a:r>
            <a:r>
              <a:rPr lang="en-US" alt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has the opposite process: </a:t>
            </a:r>
            <a:r>
              <a:rPr lang="en-US" altLang="de-DE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proton changes into a neutron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de-DE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23405" y="2685683"/>
            <a:ext cx="2269803" cy="1200329"/>
          </a:xfrm>
          <a:prstGeom prst="rect">
            <a:avLst/>
          </a:prstGeom>
          <a:solidFill>
            <a:srgbClr val="FFFF99"/>
          </a:solidFill>
          <a:ln w="31750" algn="ctr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l-GR" alt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altLang="de-DE" sz="2400" b="1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-decay</a:t>
            </a:r>
            <a:r>
              <a:rPr lang="en-US" altLang="de-DE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endParaRPr lang="en-US" altLang="de-DE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de-DE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2903223" y="2685683"/>
            <a:ext cx="2269803" cy="1200329"/>
          </a:xfrm>
          <a:prstGeom prst="rect">
            <a:avLst/>
          </a:prstGeom>
          <a:solidFill>
            <a:srgbClr val="FFFF99"/>
          </a:solidFill>
          <a:ln w="31750" algn="ctr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l-GR" alt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altLang="de-DE" sz="2400" b="1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-decay</a:t>
            </a:r>
            <a:r>
              <a:rPr lang="en-US" altLang="de-DE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endParaRPr lang="en-US" altLang="de-DE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de-DE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835975" y="3180283"/>
                <a:ext cx="1917182" cy="380480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latin typeface="Cambria Math"/>
                        </a:rPr>
                        <m:t>𝑛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de-DE" sz="20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de-DE" sz="2000" dirty="0">
                  <a:ea typeface="Cambria Math"/>
                </a:endParaRPr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975" y="3180283"/>
                <a:ext cx="1917182" cy="380480"/>
              </a:xfrm>
              <a:prstGeom prst="rect">
                <a:avLst/>
              </a:prstGeom>
              <a:blipFill>
                <a:blip r:embed="rId4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836447" y="3432283"/>
                <a:ext cx="1930776" cy="380480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𝑑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𝑢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de-DE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de-DE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47" y="3432283"/>
                <a:ext cx="1930776" cy="380480"/>
              </a:xfrm>
              <a:prstGeom prst="rect">
                <a:avLst/>
              </a:prstGeom>
              <a:blipFill>
                <a:blip r:embed="rId5"/>
                <a:stretch>
                  <a:fillRect l="-6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3078823" y="3180283"/>
                <a:ext cx="1917182" cy="380480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latin typeface="Cambria Math"/>
                        </a:rPr>
                        <m:t>𝑝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823" y="3180283"/>
                <a:ext cx="1917182" cy="380480"/>
              </a:xfrm>
              <a:prstGeom prst="rect">
                <a:avLst/>
              </a:prstGeom>
              <a:blipFill>
                <a:blip r:embed="rId6"/>
                <a:stretch>
                  <a:fillRect l="-1316"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3078822" y="3432283"/>
                <a:ext cx="1930776" cy="380480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𝑢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𝑑</m:t>
                      </m:r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de-DE" sz="2000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822" y="3432283"/>
                <a:ext cx="1930776" cy="3804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uppo 1">
            <a:extLst>
              <a:ext uri="{FF2B5EF4-FFF2-40B4-BE49-F238E27FC236}">
                <a16:creationId xmlns:a16="http://schemas.microsoft.com/office/drawing/2014/main" id="{34DAB83C-BE4C-B283-5139-E58E9873F5B9}"/>
              </a:ext>
            </a:extLst>
          </p:cNvPr>
          <p:cNvGrpSpPr/>
          <p:nvPr/>
        </p:nvGrpSpPr>
        <p:grpSpPr>
          <a:xfrm>
            <a:off x="360203" y="4748135"/>
            <a:ext cx="12000400" cy="2046714"/>
            <a:chOff x="360203" y="4505060"/>
            <a:chExt cx="12000400" cy="2046714"/>
          </a:xfrm>
        </p:grpSpPr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360203" y="4505060"/>
              <a:ext cx="12000400" cy="20467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de-DE" sz="2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Necessary conditions for the different </a:t>
              </a:r>
              <a:r>
                <a:rPr lang="el-GR" altLang="de-DE" sz="2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altLang="de-DE" sz="22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decays:</a:t>
              </a:r>
            </a:p>
            <a:p>
              <a:endParaRPr lang="en-US" altLang="de-DE" sz="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de-DE" sz="20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         </a:t>
              </a:r>
              <a:r>
                <a:rPr lang="el-GR" altLang="de-DE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altLang="de-DE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altLang="de-DE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-decay </a:t>
              </a:r>
              <a:r>
                <a:rPr lang="en-US" altLang="de-DE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(the created electron is already considered)</a:t>
              </a:r>
            </a:p>
            <a:p>
              <a:endParaRPr lang="en-US" altLang="de-DE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de-DE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               </a:t>
              </a:r>
              <a:r>
                <a:rPr lang="el-GR" altLang="de-DE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altLang="de-DE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altLang="de-DE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-decay </a:t>
              </a:r>
              <a:r>
                <a:rPr lang="en-US" altLang="de-DE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(the mother nucleus has one electron more and a positron is created)</a:t>
              </a:r>
            </a:p>
            <a:p>
              <a:endParaRPr lang="en-US" alt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de-DE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                      </a:t>
              </a:r>
              <a:r>
                <a:rPr lang="en-US" altLang="de-DE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electron capture EC </a:t>
              </a:r>
              <a:r>
                <a:rPr lang="en-US" altLang="de-DE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l-GR" altLang="de-DE" sz="2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ε</a:t>
              </a:r>
              <a:r>
                <a:rPr lang="en-US" altLang="de-DE" sz="2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de-DE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 the excitation energy of the hole in the daughter nucleus, </a:t>
              </a:r>
            </a:p>
            <a:p>
              <a:r>
                <a:rPr lang="en-US" altLang="de-DE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                                                            EC can transform protons into neutrons at a lower energy)</a:t>
              </a:r>
              <a:endParaRPr lang="en-US" alt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feld 14"/>
                <p:cNvSpPr txBox="1"/>
                <p:nvPr/>
              </p:nvSpPr>
              <p:spPr>
                <a:xfrm>
                  <a:off x="488682" y="5039890"/>
                  <a:ext cx="2379818" cy="349702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lIns="36000" tIns="36000" rIns="36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/>
                          </a:rPr>
                          <m:t>𝑚</m:t>
                        </m:r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/>
                              </a:rPr>
                              <m:t>𝐴</m:t>
                            </m:r>
                            <m:r>
                              <a:rPr lang="de-DE" i="1">
                                <a:latin typeface="Cambria Math"/>
                              </a:rPr>
                              <m:t>,</m:t>
                            </m:r>
                            <m:r>
                              <a:rPr lang="de-DE" i="1">
                                <a:latin typeface="Cambria Math"/>
                              </a:rPr>
                              <m:t>𝑍</m:t>
                            </m:r>
                          </m:e>
                        </m:d>
                        <m:r>
                          <a:rPr lang="de-DE" i="1">
                            <a:latin typeface="Cambria Math"/>
                            <a:ea typeface="Cambria Math"/>
                          </a:rPr>
                          <m:t>&gt;</m:t>
                        </m:r>
                        <m:r>
                          <a:rPr lang="de-DE" i="1">
                            <a:latin typeface="Cambria Math"/>
                            <a:ea typeface="Cambria Math"/>
                          </a:rPr>
                          <m:t>𝑚</m:t>
                        </m:r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feld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682" y="5039890"/>
                  <a:ext cx="2379818" cy="349702"/>
                </a:xfrm>
                <a:prstGeom prst="rect">
                  <a:avLst/>
                </a:prstGeom>
                <a:blipFill>
                  <a:blip r:embed="rId8"/>
                  <a:stretch>
                    <a:fillRect l="-105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feld 20"/>
                <p:cNvSpPr txBox="1"/>
                <p:nvPr/>
              </p:nvSpPr>
              <p:spPr>
                <a:xfrm>
                  <a:off x="488682" y="5456083"/>
                  <a:ext cx="3575684" cy="349702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lIns="36000" tIns="36000" rIns="36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/>
                          </a:rPr>
                          <m:t>𝑚</m:t>
                        </m:r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/>
                              </a:rPr>
                              <m:t>𝐴</m:t>
                            </m:r>
                            <m:r>
                              <a:rPr lang="de-DE" i="1">
                                <a:latin typeface="Cambria Math"/>
                              </a:rPr>
                              <m:t>,</m:t>
                            </m:r>
                            <m:r>
                              <a:rPr lang="de-DE" i="1">
                                <a:latin typeface="Cambria Math"/>
                              </a:rPr>
                              <m:t>𝑍</m:t>
                            </m:r>
                          </m:e>
                        </m:d>
                        <m:r>
                          <a:rPr lang="de-DE" i="1">
                            <a:latin typeface="Cambria Math"/>
                            <a:ea typeface="Cambria Math"/>
                          </a:rPr>
                          <m:t>&gt;</m:t>
                        </m:r>
                        <m:r>
                          <a:rPr lang="de-DE" i="1">
                            <a:latin typeface="Cambria Math"/>
                            <a:ea typeface="Cambria Math"/>
                          </a:rPr>
                          <m:t>𝑚</m:t>
                        </m:r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  <m:r>
                          <a:rPr lang="de-DE" i="1">
                            <a:latin typeface="Cambria Math"/>
                            <a:ea typeface="Cambria Math"/>
                          </a:rPr>
                          <m:t>+2∙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sub>
                        </m:sSub>
                        <m:r>
                          <a:rPr lang="de-DE" i="1">
                            <a:latin typeface="Cambria Math"/>
                            <a:ea typeface="Cambria Math"/>
                          </a:rPr>
                          <m:t>∙</m:t>
                        </m:r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p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feld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682" y="5456083"/>
                  <a:ext cx="3575684" cy="349702"/>
                </a:xfrm>
                <a:prstGeom prst="rect">
                  <a:avLst/>
                </a:prstGeom>
                <a:blipFill>
                  <a:blip r:embed="rId9"/>
                  <a:stretch>
                    <a:fillRect l="-7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8" name="Textfeld 2047"/>
                <p:cNvSpPr txBox="1"/>
                <p:nvPr/>
              </p:nvSpPr>
              <p:spPr>
                <a:xfrm>
                  <a:off x="488682" y="5910002"/>
                  <a:ext cx="2744412" cy="349702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lIns="36000" tIns="36000" rIns="36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i="1">
                            <a:latin typeface="Cambria Math"/>
                          </a:rPr>
                          <m:t>𝑚</m:t>
                        </m:r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/>
                              </a:rPr>
                              <m:t>𝐴</m:t>
                            </m:r>
                            <m:r>
                              <a:rPr lang="de-DE" i="1">
                                <a:latin typeface="Cambria Math"/>
                              </a:rPr>
                              <m:t>,</m:t>
                            </m:r>
                            <m:r>
                              <a:rPr lang="de-DE" i="1">
                                <a:latin typeface="Cambria Math"/>
                              </a:rPr>
                              <m:t>𝑍</m:t>
                            </m:r>
                          </m:e>
                        </m:d>
                        <m:r>
                          <a:rPr lang="de-DE" i="1">
                            <a:latin typeface="Cambria Math"/>
                            <a:ea typeface="Cambria Math"/>
                          </a:rPr>
                          <m:t>&gt;</m:t>
                        </m:r>
                        <m:r>
                          <a:rPr lang="de-DE" i="1">
                            <a:latin typeface="Cambria Math"/>
                            <a:ea typeface="Cambria Math"/>
                          </a:rPr>
                          <m:t>𝑚</m:t>
                        </m:r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  <m:r>
                              <a:rPr lang="de-DE" i="1"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  <m:r>
                          <a:rPr lang="de-DE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de-DE" i="1">
                            <a:latin typeface="Cambria Math"/>
                            <a:ea typeface="Cambria Math"/>
                          </a:rPr>
                          <m:t>𝜖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48" name="Textfeld 20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682" y="5910002"/>
                  <a:ext cx="2744412" cy="34970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itel 1">
            <a:extLst>
              <a:ext uri="{FF2B5EF4-FFF2-40B4-BE49-F238E27FC236}">
                <a16:creationId xmlns:a16="http://schemas.microsoft.com/office/drawing/2014/main" id="{96CD6EF5-BED7-ED02-4D48-E5BD9BE26721}"/>
              </a:ext>
            </a:extLst>
          </p:cNvPr>
          <p:cNvSpPr txBox="1">
            <a:spLocks/>
          </p:cNvSpPr>
          <p:nvPr/>
        </p:nvSpPr>
        <p:spPr>
          <a:xfrm>
            <a:off x="910200" y="106883"/>
            <a:ext cx="105156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Beta 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decay - overview</a:t>
            </a:r>
          </a:p>
        </p:txBody>
      </p:sp>
      <p:sp>
        <p:nvSpPr>
          <p:cNvPr id="3" name="Parentesi graffa aperta 2">
            <a:extLst>
              <a:ext uri="{FF2B5EF4-FFF2-40B4-BE49-F238E27FC236}">
                <a16:creationId xmlns:a16="http://schemas.microsoft.com/office/drawing/2014/main" id="{C3B00241-C60F-3CA7-5D07-64D96974141A}"/>
              </a:ext>
            </a:extLst>
          </p:cNvPr>
          <p:cNvSpPr/>
          <p:nvPr/>
        </p:nvSpPr>
        <p:spPr>
          <a:xfrm>
            <a:off x="240633" y="5699158"/>
            <a:ext cx="181332" cy="803621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54A4D39-0086-C3ED-37E2-75FAC76488FF}"/>
              </a:ext>
            </a:extLst>
          </p:cNvPr>
          <p:cNvSpPr txBox="1"/>
          <p:nvPr/>
        </p:nvSpPr>
        <p:spPr>
          <a:xfrm>
            <a:off x="26785" y="6475663"/>
            <a:ext cx="17668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competition</a:t>
            </a:r>
          </a:p>
        </p:txBody>
      </p:sp>
    </p:spTree>
    <p:extLst>
      <p:ext uri="{BB962C8B-B14F-4D97-AF65-F5344CB8AC3E}">
        <p14:creationId xmlns:p14="http://schemas.microsoft.com/office/powerpoint/2010/main" val="1773508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28621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</a:t>
            </a:r>
            <a:r>
              <a:rPr lang="en-US" sz="3200" b="1" baseline="30000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decay versus electron capture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FC4F0F93-AB2E-5698-BFC2-9FF395AF64EB}"/>
              </a:ext>
            </a:extLst>
          </p:cNvPr>
          <p:cNvGrpSpPr/>
          <p:nvPr/>
        </p:nvGrpSpPr>
        <p:grpSpPr>
          <a:xfrm>
            <a:off x="8015349" y="2057716"/>
            <a:ext cx="4595180" cy="4778873"/>
            <a:chOff x="8124533" y="1911412"/>
            <a:chExt cx="4595180" cy="4778873"/>
          </a:xfrm>
        </p:grpSpPr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6930" y="1911412"/>
              <a:ext cx="3879743" cy="45779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hteck 3"/>
            <p:cNvSpPr/>
            <p:nvPr/>
          </p:nvSpPr>
          <p:spPr>
            <a:xfrm>
              <a:off x="8124533" y="3552835"/>
              <a:ext cx="4595180" cy="3137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9090" name="Picture 2" descr="orbital electron capture. | Download Scientific Diagram">
            <a:extLst>
              <a:ext uri="{FF2B5EF4-FFF2-40B4-BE49-F238E27FC236}">
                <a16:creationId xmlns:a16="http://schemas.microsoft.com/office/drawing/2014/main" id="{4FB3B1F0-4288-9CFB-4154-C8E004AE8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344" y="1335957"/>
            <a:ext cx="3114297" cy="241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AB4EC03-00CA-2BAC-2686-95782846C7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500" b="15883"/>
          <a:stretch/>
        </p:blipFill>
        <p:spPr>
          <a:xfrm>
            <a:off x="8816452" y="3855132"/>
            <a:ext cx="3351860" cy="2425019"/>
          </a:xfrm>
          <a:prstGeom prst="rect">
            <a:avLst/>
          </a:prstGeom>
        </p:spPr>
      </p:pic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00771" y="900001"/>
            <a:ext cx="84963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neutron deficient nuclei a proton changes into a neutron: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positron e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anti-particle of an electron (positive charge, equal mass) and an electron-neutrino </a:t>
            </a:r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lang="de-DE" altLang="de-DE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emitted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CC"/>
              </a:buClr>
            </a:pPr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for a </a:t>
            </a:r>
            <a:r>
              <a:rPr lang="el-GR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altLang="de-DE" sz="20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de-DE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m(Z,A) &gt; m(Z-1,A) + 2·m</a:t>
            </a:r>
            <a:r>
              <a:rPr lang="de-DE" altLang="de-DE" sz="20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de-DE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101384" y="6280151"/>
            <a:ext cx="738856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Auger-effect is an alternative process to X-ray emission when a hole is filled in a stronger bound electron shell.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feld 32"/>
              <p:cNvSpPr txBox="1"/>
              <p:nvPr/>
            </p:nvSpPr>
            <p:spPr>
              <a:xfrm>
                <a:off x="7051015" y="868928"/>
                <a:ext cx="1934816" cy="38048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latin typeface="Cambria Math"/>
                        </a:rPr>
                        <m:t>𝑝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feld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015" y="868928"/>
                <a:ext cx="1934816" cy="380480"/>
              </a:xfrm>
              <a:prstGeom prst="rect">
                <a:avLst/>
              </a:prstGeom>
              <a:blipFill>
                <a:blip r:embed="rId6"/>
                <a:stretch>
                  <a:fillRect l="-654"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/>
          <p:cNvSpPr txBox="1"/>
          <p:nvPr/>
        </p:nvSpPr>
        <p:spPr>
          <a:xfrm>
            <a:off x="3195916" y="2685105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aseline="-25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0.00054858 [u]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00771" y="3234241"/>
            <a:ext cx="7794180" cy="332398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capture EC</a:t>
            </a:r>
          </a:p>
          <a:p>
            <a:r>
              <a:rPr lang="en-US" altLang="de-DE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competition to the </a:t>
            </a:r>
            <a:r>
              <a:rPr lang="el-GR" altLang="de-DE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altLang="de-DE" sz="2000" u="sng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de-DE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 is the electron capture process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which is energetically more favorable to change protons into neutrons.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K-electrons</a:t>
            </a:r>
            <a:r>
              <a:rPr lang="en-US" altLang="de-DE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have a high probability inside of the nucleus and can be easily captured.</a:t>
            </a:r>
            <a:endParaRPr lang="de-DE" altLang="de-DE" sz="2000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for K-electron capture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m(Z,A) &gt; m(Z-1,A) + </a:t>
            </a:r>
            <a:r>
              <a:rPr lang="el-GR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endParaRPr lang="de-DE" altLang="de-DE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10</a:t>
            </a:r>
            <a:r>
              <a:rPr lang="de-DE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[u]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excitation energy of the hole in the daughter nucleus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2232425" y="4315106"/>
                <a:ext cx="2306584" cy="44203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latin typeface="Cambria Math"/>
                        </a:rPr>
                        <m:t>𝑝</m:t>
                      </m:r>
                      <m:r>
                        <a:rPr lang="de-DE" sz="2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4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400" i="1"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4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425" y="4315106"/>
                <a:ext cx="2306584" cy="442035"/>
              </a:xfrm>
              <a:prstGeom prst="rect">
                <a:avLst/>
              </a:prstGeom>
              <a:blipFill>
                <a:blip r:embed="rId7"/>
                <a:stretch>
                  <a:fillRect l="-546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61D4DF60-B99E-8DC0-6585-A1C6DF128C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5887" r="54895"/>
          <a:stretch/>
        </p:blipFill>
        <p:spPr>
          <a:xfrm>
            <a:off x="8922959" y="6303601"/>
            <a:ext cx="2239769" cy="40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4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3B741EC0-3C4B-AAD8-5091-FA838D8E2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10" y="832903"/>
            <a:ext cx="8891922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buBlip>
                <a:blip r:embed="rId2"/>
              </a:buBlip>
              <a:defRPr sz="2400">
                <a:solidFill>
                  <a:srgbClr val="0000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Pct val="115000"/>
              <a:buFont typeface="Wingdings 3" pitchFamily="2" charset="2"/>
              <a:buChar char="c"/>
              <a:defRPr sz="20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ü"/>
              <a:defRPr b="1" i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buNone/>
              <a:tabLst/>
              <a:defRPr/>
            </a:pPr>
            <a:r>
              <a:rPr kumimoji="0" lang="it-IT" altLang="en-US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in EC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: </a:t>
            </a:r>
            <a:r>
              <a:rPr lang="it-IT" altLang="en-US" sz="2000" kern="0" dirty="0">
                <a:solidFill>
                  <a:schemeClr val="tx1"/>
                </a:solidFill>
              </a:rPr>
              <a:t>u</a:t>
            </a:r>
            <a:r>
              <a:rPr kumimoji="0" lang="it-IT" altLang="en-US" sz="20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nucleo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 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ricco di protoni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può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 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catturare un elettrone atomico </a:t>
            </a:r>
            <a:r>
              <a:rPr lang="it-IT" altLang="en-US" sz="2000" b="1" kern="0" dirty="0"/>
              <a:t>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e 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trasformare un protone in un neutrone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buNone/>
              <a:tabLst/>
              <a:defRPr/>
            </a:pPr>
            <a:endParaRPr kumimoji="0" lang="it-IT" altLang="en-US" sz="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  <a:p>
            <a:pPr lvl="2" indent="-285750" eaLnBrk="1" hangingPunct="1">
              <a:buClr>
                <a:srgbClr val="333399"/>
              </a:buClr>
              <a:buSzPct val="115000"/>
              <a:buFont typeface="Wingdings 3" pitchFamily="2" charset="2"/>
              <a:buChar char="c"/>
            </a:pP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</a:rPr>
              <a:t>Stesso effetto di un decadimento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Symbol" pitchFamily="2" charset="2"/>
              </a:rPr>
              <a:t> b</a:t>
            </a:r>
            <a:r>
              <a:rPr kumimoji="0" lang="it-IT" altLang="en-US" sz="2000" b="0" i="0" u="none" strike="noStrike" kern="0" cap="none" spc="0" normalizeH="0" baseline="3000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</a:rPr>
              <a:t>+ </a:t>
            </a:r>
            <a:r>
              <a:rPr lang="it-IT" altLang="en-US" sz="2000" b="0" i="0" kern="0" dirty="0">
                <a:solidFill>
                  <a:srgbClr val="4C4C4C"/>
                </a:solidFill>
              </a:rPr>
              <a:t>(</a:t>
            </a:r>
            <a:r>
              <a:rPr lang="it-IT" altLang="en-US" sz="2000" b="0" i="0" kern="0" dirty="0" err="1">
                <a:solidFill>
                  <a:srgbClr val="0432FF"/>
                </a:solidFill>
              </a:rPr>
              <a:t>energetically</a:t>
            </a:r>
            <a:r>
              <a:rPr lang="it-IT" altLang="en-US" sz="2000" b="0" i="0" kern="0" dirty="0">
                <a:solidFill>
                  <a:srgbClr val="0432FF"/>
                </a:solidFill>
              </a:rPr>
              <a:t> more </a:t>
            </a:r>
            <a:r>
              <a:rPr lang="it-IT" altLang="en-US" sz="2000" b="0" i="0" kern="0" dirty="0" err="1">
                <a:solidFill>
                  <a:srgbClr val="0432FF"/>
                </a:solidFill>
              </a:rPr>
              <a:t>favoured</a:t>
            </a:r>
            <a:r>
              <a:rPr lang="it-IT" altLang="en-US" sz="2000" b="0" i="0" kern="0" dirty="0">
                <a:solidFill>
                  <a:srgbClr val="4C4C4C"/>
                </a:solidFill>
              </a:rPr>
              <a:t>)</a:t>
            </a:r>
          </a:p>
          <a:p>
            <a:pPr lvl="2" indent="-285750" eaLnBrk="1" hangingPunct="1">
              <a:buClr>
                <a:srgbClr val="333399"/>
              </a:buClr>
              <a:buSzPct val="115000"/>
              <a:buFont typeface="Wingdings 3" pitchFamily="2" charset="2"/>
              <a:buChar char="c"/>
            </a:pPr>
            <a:endParaRPr kumimoji="0" lang="it-IT" altLang="en-US" sz="2000" b="0" i="0" u="none" strike="noStrike" kern="0" cap="none" spc="0" normalizeH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</a:endParaRPr>
          </a:p>
          <a:p>
            <a:pPr lvl="2" indent="-285750" eaLnBrk="1" hangingPunct="1">
              <a:buClr>
                <a:srgbClr val="333399"/>
              </a:buClr>
              <a:buSzPct val="115000"/>
              <a:buFont typeface="Wingdings 3" pitchFamily="2" charset="2"/>
              <a:buChar char="c"/>
            </a:pPr>
            <a:endParaRPr kumimoji="0" lang="it-IT" altLang="en-US" sz="800" b="0" i="0" u="none" strike="noStrike" kern="0" cap="none" spc="0" normalizeH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</a:endParaRPr>
          </a:p>
          <a:p>
            <a:pPr lvl="2" indent="-285750" eaLnBrk="1" hangingPunct="1">
              <a:buClr>
                <a:srgbClr val="333399"/>
              </a:buClr>
              <a:buSzPct val="115000"/>
              <a:buFont typeface="Wingdings 3" pitchFamily="2" charset="2"/>
              <a:buChar char="c"/>
            </a:pP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</a:rPr>
              <a:t>L’elettrone viene tipicamente catturato dalla </a:t>
            </a:r>
            <a:r>
              <a:rPr kumimoji="0" lang="it-IT" altLang="en-US" sz="200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shell K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</a:rPr>
              <a:t> che è caratterizzata da una funzione d’onda sensibilmente diversa da zero nel volume del nucleo: </a:t>
            </a:r>
          </a:p>
          <a:p>
            <a:pPr marL="857250" lvl="2" indent="0" eaLnBrk="1" hangingPunct="1">
              <a:buClr>
                <a:srgbClr val="333399"/>
              </a:buClr>
              <a:buSzPct val="115000"/>
              <a:buNone/>
            </a:pPr>
            <a:r>
              <a:rPr lang="it-IT" altLang="en-US" sz="2000" b="0" i="0" kern="0" dirty="0">
                <a:solidFill>
                  <a:srgbClr val="4C4C4C"/>
                </a:solidFill>
              </a:rPr>
              <a:t>    </a:t>
            </a:r>
            <a:r>
              <a:rPr kumimoji="0" lang="it-IT" altLang="en-US" sz="2000" b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K-</a:t>
            </a:r>
            <a:r>
              <a:rPr kumimoji="0" lang="it-IT" altLang="en-US" sz="2000" b="0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electrons</a:t>
            </a:r>
            <a:r>
              <a:rPr kumimoji="0" lang="it-IT" altLang="en-US" sz="2000" b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 </a:t>
            </a:r>
            <a:r>
              <a:rPr kumimoji="0" lang="it-IT" altLang="en-US" sz="2000" b="0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have</a:t>
            </a:r>
            <a:r>
              <a:rPr kumimoji="0" lang="it-IT" altLang="en-US" sz="2000" b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 a high </a:t>
            </a:r>
            <a:r>
              <a:rPr kumimoji="0" lang="it-IT" altLang="en-US" sz="2000" b="0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probability</a:t>
            </a:r>
            <a:r>
              <a:rPr kumimoji="0" lang="it-IT" altLang="en-US" sz="2000" b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 inside of the nucleus </a:t>
            </a:r>
          </a:p>
          <a:p>
            <a:pPr marL="857250" lvl="2" indent="0" eaLnBrk="1" hangingPunct="1">
              <a:buClr>
                <a:srgbClr val="333399"/>
              </a:buClr>
              <a:buSzPct val="115000"/>
              <a:buNone/>
            </a:pPr>
            <a:r>
              <a:rPr lang="it-IT" altLang="en-US" sz="2000" b="0" kern="0" dirty="0">
                <a:solidFill>
                  <a:srgbClr val="0432FF"/>
                </a:solidFill>
              </a:rPr>
              <a:t>    </a:t>
            </a:r>
            <a:r>
              <a:rPr kumimoji="0" lang="it-IT" altLang="en-US" sz="2000" b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and can be </a:t>
            </a:r>
            <a:r>
              <a:rPr kumimoji="0" lang="it-IT" altLang="en-US" sz="2000" b="0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easily</a:t>
            </a:r>
            <a:r>
              <a:rPr kumimoji="0" lang="it-IT" altLang="en-US" sz="2000" b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 </a:t>
            </a:r>
            <a:r>
              <a:rPr kumimoji="0" lang="it-IT" altLang="en-US" sz="2000" b="0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captured</a:t>
            </a:r>
            <a:r>
              <a:rPr kumimoji="0" lang="it-IT" altLang="en-US" sz="2000" b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43540A6-5127-4275-E6F9-11846B397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621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</a:t>
            </a:r>
            <a:r>
              <a:rPr lang="en-US" sz="3200" b="1" baseline="30000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decay versus electron capture (EC)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A7071D-10F6-81C6-BED2-69A7A1C763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500" b="15883"/>
          <a:stretch/>
        </p:blipFill>
        <p:spPr>
          <a:xfrm>
            <a:off x="8887073" y="1260526"/>
            <a:ext cx="3351860" cy="242501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B331B9C-F517-3796-5C6F-425503756C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971" t="85167" r="54895"/>
          <a:stretch>
            <a:fillRect/>
          </a:stretch>
        </p:blipFill>
        <p:spPr>
          <a:xfrm>
            <a:off x="9822872" y="3685545"/>
            <a:ext cx="1198418" cy="4276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2">
                <a:extLst>
                  <a:ext uri="{FF2B5EF4-FFF2-40B4-BE49-F238E27FC236}">
                    <a16:creationId xmlns:a16="http://schemas.microsoft.com/office/drawing/2014/main" id="{1E728611-0D68-94BC-1D18-899CF4665CBB}"/>
                  </a:ext>
                </a:extLst>
              </p:cNvPr>
              <p:cNvSpPr txBox="1"/>
              <p:nvPr/>
            </p:nvSpPr>
            <p:spPr>
              <a:xfrm>
                <a:off x="3384200" y="2031001"/>
                <a:ext cx="2306584" cy="44203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latin typeface="Cambria Math"/>
                        </a:rPr>
                        <m:t>𝑝</m:t>
                      </m:r>
                      <m:r>
                        <a:rPr lang="de-DE" sz="24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4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400" i="1"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4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feld 2">
                <a:extLst>
                  <a:ext uri="{FF2B5EF4-FFF2-40B4-BE49-F238E27FC236}">
                    <a16:creationId xmlns:a16="http://schemas.microsoft.com/office/drawing/2014/main" id="{1E728611-0D68-94BC-1D18-899CF4665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200" y="2031001"/>
                <a:ext cx="2306584" cy="442035"/>
              </a:xfrm>
              <a:prstGeom prst="rect">
                <a:avLst/>
              </a:prstGeom>
              <a:blipFill>
                <a:blip r:embed="rId4"/>
                <a:stretch>
                  <a:fillRect l="-546" b="-13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2EE83BB-C5F7-1B8C-466D-C31BB2B4D0A7}"/>
              </a:ext>
            </a:extLst>
          </p:cNvPr>
          <p:cNvSpPr txBox="1"/>
          <p:nvPr/>
        </p:nvSpPr>
        <p:spPr>
          <a:xfrm>
            <a:off x="187911" y="4476928"/>
            <a:ext cx="12004090" cy="2394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tabLst/>
              <a:defRPr/>
            </a:pPr>
            <a:r>
              <a:rPr kumimoji="0" lang="it-IT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Osservazioni</a:t>
            </a:r>
            <a:r>
              <a:rPr kumimoji="0" lang="it-IT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1) cattura elettronica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 un </a:t>
            </a:r>
            <a:r>
              <a:rPr kumimoji="0" lang="it-IT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-valore più alto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del decadimento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kumimoji="0" lang="it-IT" altLang="en-US" sz="2000" b="0" i="0" u="none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Symbol" pitchFamily="2" charset="2"/>
                <a:cs typeface="Arial" panose="020B0604020202020204" pitchFamily="34" charset="0"/>
              </a:rPr>
              <a:t>+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Symbol" pitchFamily="2" charset="2"/>
                <a:cs typeface="Arial" panose="020B0604020202020204" pitchFamily="34" charset="0"/>
              </a:rPr>
              <a:t> </a:t>
            </a:r>
            <a:endParaRPr lang="it-IT" altLang="en-US" sz="2000" kern="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tabLst/>
              <a:defRPr/>
            </a:pP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più energia cinetica a disposizione delle particelle nello stato finale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tabLst/>
              <a:defRPr/>
            </a:pPr>
            <a:endParaRPr lang="it-IT" altLang="en-US" sz="800" kern="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defRPr/>
            </a:pP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2) Ci sono casi in cui la 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differenza di massa tra (Z,A) e (Z-1,A) è troppo piccola (&lt;1.022 MeV)                   </a:t>
            </a:r>
            <a:r>
              <a:rPr kumimoji="0" lang="it-IT" altLang="en-US" sz="2000" b="1" i="0" u="none" strike="noStrike" kern="0" cap="none" spc="0" normalizeH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 consentire il decadimento 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kumimoji="0" lang="it-IT" altLang="en-US" sz="2000" b="1" i="0" u="none" strike="noStrike" kern="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Symbol" pitchFamily="2" charset="2"/>
                <a:cs typeface="Arial" panose="020B0604020202020204" pitchFamily="34" charset="0"/>
              </a:rPr>
              <a:t>+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Symbol" pitchFamily="2" charset="2"/>
                <a:cs typeface="Arial" panose="020B0604020202020204" pitchFamily="34" charset="0"/>
              </a:rPr>
              <a:t>,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 la 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cattura elettronica può invece avvenire</a:t>
            </a:r>
            <a:endParaRPr lang="it-IT" altLang="en-US" sz="2000" b="1" kern="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tabLst/>
              <a:defRPr/>
            </a:pPr>
            <a:r>
              <a:rPr lang="it-IT" altLang="en-US" sz="2000" b="1" i="1" kern="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it-IT" altLang="en-US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sempio</a:t>
            </a:r>
            <a:r>
              <a:rPr kumimoji="0" lang="it-IT" alt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it-IT" altLang="en-US" sz="2000" b="0" i="1" u="none" strike="noStrike" kern="0" cap="none" spc="0" normalizeH="0" baseline="3000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r>
              <a:rPr kumimoji="0" lang="it-IT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Rb decade in </a:t>
            </a:r>
            <a:r>
              <a:rPr kumimoji="0" lang="it-IT" altLang="en-US" sz="2000" b="0" i="1" u="none" strike="noStrike" kern="0" cap="none" spc="0" normalizeH="0" baseline="3000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r>
              <a:rPr kumimoji="0" lang="it-IT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 (DM = 0.9 MeV) solo attraverso cattura elettronica</a:t>
            </a:r>
          </a:p>
        </p:txBody>
      </p:sp>
    </p:spTree>
    <p:extLst>
      <p:ext uri="{BB962C8B-B14F-4D97-AF65-F5344CB8AC3E}">
        <p14:creationId xmlns:p14="http://schemas.microsoft.com/office/powerpoint/2010/main" val="367356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762" y="99046"/>
            <a:ext cx="1038188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Liquid drop mass formula</a:t>
            </a:r>
          </a:p>
        </p:txBody>
      </p:sp>
      <p:pic>
        <p:nvPicPr>
          <p:cNvPr id="39" name="Picture 12" descr="Image:Carl Friedrich von Weizsaecker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313" y="57437"/>
            <a:ext cx="1941926" cy="175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4" descr="np-1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72" y="4007081"/>
            <a:ext cx="4587888" cy="284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316992" y="800763"/>
                <a:ext cx="9592329" cy="6370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latin typeface="Cambria Math"/>
                        </a:rPr>
                        <m:t>𝑚</m:t>
                      </m:r>
                      <m:d>
                        <m:d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 smtClean="0">
                              <a:latin typeface="Cambria Math"/>
                            </a:rPr>
                            <m:t>𝐴</m:t>
                          </m:r>
                          <m:r>
                            <a:rPr lang="de-DE" i="1" smtClean="0">
                              <a:latin typeface="Cambria Math"/>
                            </a:rPr>
                            <m:t>,</m:t>
                          </m:r>
                          <m:r>
                            <a:rPr lang="de-DE" i="1" smtClean="0"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i="1" smtClean="0">
                          <a:latin typeface="Cambria Math"/>
                        </a:rPr>
                        <m:t>=</m:t>
                      </m:r>
                      <m:r>
                        <a:rPr lang="de-DE" i="1" smtClean="0">
                          <a:latin typeface="Cambria Math"/>
                        </a:rPr>
                        <m:t>𝑍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</m:e>
                      </m:d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𝑆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f>
                            <m:fPr>
                              <m:type m:val="lin"/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𝑍</m:t>
                              </m:r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p>
                              <m:f>
                                <m:fPr>
                                  <m:type m:val="lin"/>
                                  <m:ctrlPr>
                                    <a:rPr lang="de-DE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𝑎𝑠𝑦𝑚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de-DE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𝑍</m:t>
                                  </m:r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de-DE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i="1" smtClean="0">
                                          <a:latin typeface="Cambria Math"/>
                                          <a:ea typeface="Cambria Math"/>
                                        </a:rPr>
                                        <m:t>𝐴</m:t>
                                      </m:r>
                                    </m:num>
                                    <m:den>
                                      <m:r>
                                        <a:rPr lang="de-DE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den>
                      </m:f>
                      <m:r>
                        <a:rPr lang="de-DE" i="1" smtClean="0"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92" y="800763"/>
                <a:ext cx="9592329" cy="637025"/>
              </a:xfrm>
              <a:prstGeom prst="rect">
                <a:avLst/>
              </a:prstGeom>
              <a:blipFill>
                <a:blip r:embed="rId7"/>
                <a:stretch>
                  <a:fillRect t="-63462" b="-67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/>
              <p:cNvSpPr txBox="1"/>
              <p:nvPr/>
            </p:nvSpPr>
            <p:spPr>
              <a:xfrm>
                <a:off x="366171" y="1951630"/>
                <a:ext cx="3578031" cy="34970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𝑚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𝐴</m:t>
                          </m:r>
                          <m:r>
                            <a:rPr lang="de-DE" i="1">
                              <a:latin typeface="Cambria Math"/>
                            </a:rPr>
                            <m:t>,</m:t>
                          </m:r>
                          <m:r>
                            <a:rPr lang="de-DE" i="1"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𝑍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de-DE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𝑍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71" y="1951630"/>
                <a:ext cx="3578031" cy="349702"/>
              </a:xfrm>
              <a:prstGeom prst="rect">
                <a:avLst/>
              </a:prstGeom>
              <a:blipFill>
                <a:blip r:embed="rId8"/>
                <a:stretch>
                  <a:fillRect r="-353" b="-17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feld 7"/>
          <p:cNvSpPr txBox="1"/>
          <p:nvPr/>
        </p:nvSpPr>
        <p:spPr>
          <a:xfrm>
            <a:off x="316992" y="1498247"/>
            <a:ext cx="5024348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From the mass formula one obtains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isobar chains </a:t>
            </a:r>
            <a:r>
              <a:rPr 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(nuclei with </a:t>
            </a: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constant mass A</a:t>
            </a:r>
            <a:r>
              <a:rPr 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m(A,Z) is a quadratic function of Z.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280821" y="2391328"/>
                <a:ext cx="2644024" cy="473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de-DE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de-DE" sz="14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𝑉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f>
                                    <m:fPr>
                                      <m:type m:val="lin"/>
                                      <m:ctrlP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3</m:t>
                                      </m:r>
                                    </m:den>
                                  </m:f>
                                </m:sup>
                              </m:sSup>
                            </m:den>
                          </m:f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𝑎𝑠𝑦𝑚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21" y="2391328"/>
                <a:ext cx="2644024" cy="473719"/>
              </a:xfrm>
              <a:prstGeom prst="rect">
                <a:avLst/>
              </a:prstGeom>
              <a:blipFill>
                <a:blip r:embed="rId9"/>
                <a:stretch>
                  <a:fillRect b="-6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2884584" y="2452497"/>
                <a:ext cx="2412007" cy="3415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de-DE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de-DE" sz="14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𝑎𝑠𝑦𝑚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𝑚</m:t>
                          </m:r>
                          <m:d>
                            <m:d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Pre>
                                <m:sPre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sPre>
                            </m:e>
                          </m:d>
                        </m:e>
                      </m:d>
                    </m:oMath>
                  </m:oMathPara>
                </a14:m>
                <a:endParaRPr lang="en-US" sz="14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584" y="2452497"/>
                <a:ext cx="2412007" cy="341504"/>
              </a:xfrm>
              <a:prstGeom prst="rect">
                <a:avLst/>
              </a:prstGeom>
              <a:blipFill>
                <a:blip r:embed="rId10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305532" y="2840301"/>
                <a:ext cx="1752211" cy="4737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de-DE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de-DE" sz="14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𝐶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f>
                                    <m:fPr>
                                      <m:type m:val="lin"/>
                                      <m:ctrlP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3</m:t>
                                      </m:r>
                                    </m:den>
                                  </m:f>
                                </m:sup>
                              </m:sSup>
                            </m:den>
                          </m:f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𝑎𝑠𝑦𝑚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32" y="2840301"/>
                <a:ext cx="1752211" cy="473719"/>
              </a:xfrm>
              <a:prstGeom prst="rect">
                <a:avLst/>
              </a:prstGeom>
              <a:blipFill>
                <a:blip r:embed="rId11"/>
                <a:stretch>
                  <a:fillRect b="-6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10226313" y="1840435"/>
            <a:ext cx="19419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alt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Carl von Weizsäcker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CD639E-0D51-B6DD-D500-05897EEF4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5" t="43764" r="12842" b="40092"/>
          <a:stretch>
            <a:fillRect/>
          </a:stretch>
        </p:blipFill>
        <p:spPr bwMode="auto">
          <a:xfrm>
            <a:off x="7009158" y="1659267"/>
            <a:ext cx="3058659" cy="824000"/>
          </a:xfrm>
          <a:prstGeom prst="rect">
            <a:avLst/>
          </a:prstGeom>
          <a:noFill/>
          <a:ln w="15875" cmpd="tri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46421FA-140C-1E08-80D3-476EFAF9DC77}"/>
              </a:ext>
            </a:extLst>
          </p:cNvPr>
          <p:cNvCxnSpPr>
            <a:cxnSpLocks/>
          </p:cNvCxnSpPr>
          <p:nvPr/>
        </p:nvCxnSpPr>
        <p:spPr>
          <a:xfrm flipH="1">
            <a:off x="9320463" y="1251284"/>
            <a:ext cx="401053" cy="407983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D764DB45-5FC8-E4F7-DE33-135273A9AB07}"/>
              </a:ext>
            </a:extLst>
          </p:cNvPr>
          <p:cNvGrpSpPr/>
          <p:nvPr/>
        </p:nvGrpSpPr>
        <p:grpSpPr>
          <a:xfrm>
            <a:off x="7009158" y="3044384"/>
            <a:ext cx="6096000" cy="3714570"/>
            <a:chOff x="253653" y="3025976"/>
            <a:chExt cx="6096000" cy="3714570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A8019BD-37F3-C482-3D68-6DC76EE9A601}"/>
                </a:ext>
              </a:extLst>
            </p:cNvPr>
            <p:cNvSpPr txBox="1"/>
            <p:nvPr/>
          </p:nvSpPr>
          <p:spPr>
            <a:xfrm>
              <a:off x="253653" y="4821573"/>
              <a:ext cx="60960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with a</a:t>
              </a:r>
              <a:r>
                <a:rPr lang="en-GB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 = 0.7 MeV, </a:t>
              </a:r>
              <a:r>
                <a:rPr lang="en-GB" dirty="0" err="1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GB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sym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 = 18.3 MeV</a:t>
              </a:r>
            </a:p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first two terms at numerator are negligible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E039BDCF-1767-7D02-06C9-29C461658418}"/>
                </a:ext>
              </a:extLst>
            </p:cNvPr>
            <p:cNvSpPr txBox="1"/>
            <p:nvPr/>
          </p:nvSpPr>
          <p:spPr>
            <a:xfrm>
              <a:off x="2930594" y="5508504"/>
              <a:ext cx="185344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∼ A/2  small A</a:t>
              </a:r>
            </a:p>
            <a:p>
              <a:endParaRPr lang="en-GB" dirty="0"/>
            </a:p>
          </p:txBody>
        </p: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67EF9899-A1E1-5B92-8976-EA16971F41E4}"/>
                </a:ext>
              </a:extLst>
            </p:cNvPr>
            <p:cNvGrpSpPr/>
            <p:nvPr/>
          </p:nvGrpSpPr>
          <p:grpSpPr>
            <a:xfrm>
              <a:off x="253653" y="3025976"/>
              <a:ext cx="6096000" cy="3714570"/>
              <a:chOff x="253653" y="3025976"/>
              <a:chExt cx="6096000" cy="3714570"/>
            </a:xfrm>
          </p:grpSpPr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DF5FA389-C28B-8C75-BCBE-3E90268C8E5F}"/>
                  </a:ext>
                </a:extLst>
              </p:cNvPr>
              <p:cNvSpPr txBox="1"/>
              <p:nvPr/>
            </p:nvSpPr>
            <p:spPr>
              <a:xfrm>
                <a:off x="253653" y="3064451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The </a:t>
                </a:r>
                <a:r>
                  <a:rPr lang="en-GB" b="1" dirty="0">
                    <a:solidFill>
                      <a:srgbClr val="0432FF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minimum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can be obtained from</a:t>
                </a:r>
                <a:endParaRPr lang="en-GB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id="{57CCE765-A2E3-AABA-A06C-09A96FEFD72A}"/>
                  </a:ext>
                </a:extLst>
              </p:cNvPr>
              <p:cNvGrpSpPr/>
              <p:nvPr/>
            </p:nvGrpSpPr>
            <p:grpSpPr>
              <a:xfrm>
                <a:off x="253653" y="3025976"/>
                <a:ext cx="4636399" cy="3714570"/>
                <a:chOff x="253653" y="3065732"/>
                <a:chExt cx="4636399" cy="3714570"/>
              </a:xfrm>
            </p:grpSpPr>
            <p:pic>
              <p:nvPicPr>
                <p:cNvPr id="22" name="Immagine 21">
                  <a:extLst>
                    <a:ext uri="{FF2B5EF4-FFF2-40B4-BE49-F238E27FC236}">
                      <a16:creationId xmlns:a16="http://schemas.microsoft.com/office/drawing/2014/main" id="{AA130E5C-9FD5-3F8A-77D2-6F4883DD7D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/>
                <a:srcRect l="17229" t="26079" b="35963"/>
                <a:stretch/>
              </p:blipFill>
              <p:spPr>
                <a:xfrm>
                  <a:off x="417380" y="3578948"/>
                  <a:ext cx="1484245" cy="312122"/>
                </a:xfrm>
                <a:prstGeom prst="rect">
                  <a:avLst/>
                </a:prstGeom>
              </p:spPr>
            </p:pic>
            <p:pic>
              <p:nvPicPr>
                <p:cNvPr id="23" name="Immagine 22">
                  <a:extLst>
                    <a:ext uri="{FF2B5EF4-FFF2-40B4-BE49-F238E27FC236}">
                      <a16:creationId xmlns:a16="http://schemas.microsoft.com/office/drawing/2014/main" id="{DE714BA9-D93C-4C10-4C52-2D0DDEF508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/>
                <a:srcRect l="9234" t="3334" b="1"/>
                <a:stretch/>
              </p:blipFill>
              <p:spPr>
                <a:xfrm>
                  <a:off x="417380" y="3966686"/>
                  <a:ext cx="4102811" cy="987085"/>
                </a:xfrm>
                <a:prstGeom prst="rect">
                  <a:avLst/>
                </a:prstGeom>
              </p:spPr>
            </p:pic>
            <p:cxnSp>
              <p:nvCxnSpPr>
                <p:cNvPr id="24" name="Connettore 1 23">
                  <a:extLst>
                    <a:ext uri="{FF2B5EF4-FFF2-40B4-BE49-F238E27FC236}">
                      <a16:creationId xmlns:a16="http://schemas.microsoft.com/office/drawing/2014/main" id="{FB1F4FE1-FAE3-65C5-1F4F-82BAD79AEC12}"/>
                    </a:ext>
                  </a:extLst>
                </p:cNvPr>
                <p:cNvCxnSpPr/>
                <p:nvPr/>
              </p:nvCxnSpPr>
              <p:spPr>
                <a:xfrm flipV="1">
                  <a:off x="2944774" y="3720321"/>
                  <a:ext cx="369200" cy="341499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CasellaDiTesto 24">
                  <a:extLst>
                    <a:ext uri="{FF2B5EF4-FFF2-40B4-BE49-F238E27FC236}">
                      <a16:creationId xmlns:a16="http://schemas.microsoft.com/office/drawing/2014/main" id="{831A7394-1873-BC8D-935D-9C68CF66E8C5}"/>
                    </a:ext>
                  </a:extLst>
                </p:cNvPr>
                <p:cNvSpPr txBox="1"/>
                <p:nvPr/>
              </p:nvSpPr>
              <p:spPr>
                <a:xfrm>
                  <a:off x="2649166" y="3518705"/>
                  <a:ext cx="1871025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4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if Z(Z-1) instead of Z</a:t>
                  </a:r>
                  <a:r>
                    <a:rPr lang="en-GB" sz="1400" baseline="300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en-GB" sz="1100" baseline="30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6" name="Immagine 25">
                  <a:extLst>
                    <a:ext uri="{FF2B5EF4-FFF2-40B4-BE49-F238E27FC236}">
                      <a16:creationId xmlns:a16="http://schemas.microsoft.com/office/drawing/2014/main" id="{C4A673DA-B4A0-3B61-DADE-D8EBE3C719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53653" y="5626910"/>
                  <a:ext cx="2602962" cy="733054"/>
                </a:xfrm>
                <a:prstGeom prst="rect">
                  <a:avLst/>
                </a:prstGeom>
              </p:spPr>
            </p:pic>
            <p:cxnSp>
              <p:nvCxnSpPr>
                <p:cNvPr id="27" name="Connettore 1 26">
                  <a:extLst>
                    <a:ext uri="{FF2B5EF4-FFF2-40B4-BE49-F238E27FC236}">
                      <a16:creationId xmlns:a16="http://schemas.microsoft.com/office/drawing/2014/main" id="{AF444A35-9486-8F2B-D827-09293CCEE3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672015" y="5736684"/>
                  <a:ext cx="294611" cy="20724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ttore 1 27">
                  <a:extLst>
                    <a:ext uri="{FF2B5EF4-FFF2-40B4-BE49-F238E27FC236}">
                      <a16:creationId xmlns:a16="http://schemas.microsoft.com/office/drawing/2014/main" id="{CA52C6FA-D56E-4DAB-34BB-6878038536B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04135" y="6067711"/>
                  <a:ext cx="262491" cy="21544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CasellaDiTesto 28">
                  <a:extLst>
                    <a:ext uri="{FF2B5EF4-FFF2-40B4-BE49-F238E27FC236}">
                      <a16:creationId xmlns:a16="http://schemas.microsoft.com/office/drawing/2014/main" id="{397430F3-D508-A2F5-8CA5-31B606A6699C}"/>
                    </a:ext>
                  </a:extLst>
                </p:cNvPr>
                <p:cNvSpPr txBox="1"/>
                <p:nvPr/>
              </p:nvSpPr>
              <p:spPr>
                <a:xfrm>
                  <a:off x="2930594" y="6133971"/>
                  <a:ext cx="1853441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&lt; A/2  large A </a:t>
                  </a:r>
                </a:p>
                <a:p>
                  <a:r>
                    <a:rPr lang="en-GB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(∼ 0.41)</a:t>
                  </a:r>
                </a:p>
              </p:txBody>
            </p:sp>
            <p:sp>
              <p:nvSpPr>
                <p:cNvPr id="30" name="Rettangolo 29">
                  <a:extLst>
                    <a:ext uri="{FF2B5EF4-FFF2-40B4-BE49-F238E27FC236}">
                      <a16:creationId xmlns:a16="http://schemas.microsoft.com/office/drawing/2014/main" id="{C0013A12-8688-4910-2DD7-75939FB9713A}"/>
                    </a:ext>
                  </a:extLst>
                </p:cNvPr>
                <p:cNvSpPr/>
                <p:nvPr/>
              </p:nvSpPr>
              <p:spPr>
                <a:xfrm>
                  <a:off x="253653" y="3065732"/>
                  <a:ext cx="4636399" cy="3679625"/>
                </a:xfrm>
                <a:prstGeom prst="rect">
                  <a:avLst/>
                </a:prstGeom>
                <a:noFill/>
                <a:ln w="381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8858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C7656100-36EA-91F0-5762-0F29DB5C70CC}"/>
              </a:ext>
            </a:extLst>
          </p:cNvPr>
          <p:cNvSpPr txBox="1">
            <a:spLocks noChangeArrowheads="1"/>
          </p:cNvSpPr>
          <p:nvPr/>
        </p:nvSpPr>
        <p:spPr>
          <a:xfrm>
            <a:off x="104233" y="119177"/>
            <a:ext cx="8785225" cy="5470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Nuclei con A dispari:</a:t>
            </a:r>
          </a:p>
          <a:p>
            <a:pPr lvl="1"/>
            <a:r>
              <a:rPr lang="it-IT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Il parametro d vale 0 e quindi M(A,Z) ha un solo valore</a:t>
            </a:r>
          </a:p>
          <a:p>
            <a:pPr lvl="1"/>
            <a:r>
              <a:rPr lang="it-IT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Fissato A esiste un solo isobaro stabile con </a:t>
            </a:r>
            <a:r>
              <a:rPr lang="it-IT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=Z</a:t>
            </a:r>
            <a:r>
              <a:rPr lang="it-IT" alt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E14230-BFA1-FA6A-1504-C2DD3026C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61" y="1117985"/>
            <a:ext cx="4051646" cy="318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B4EB0D65-0275-86F4-5372-270C83A7BA0C}"/>
              </a:ext>
            </a:extLst>
          </p:cNvPr>
          <p:cNvGrpSpPr/>
          <p:nvPr/>
        </p:nvGrpSpPr>
        <p:grpSpPr>
          <a:xfrm>
            <a:off x="4925235" y="3391422"/>
            <a:ext cx="7266765" cy="3429000"/>
            <a:chOff x="4469089" y="3307393"/>
            <a:chExt cx="7266765" cy="3429000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AA035EB6-54F0-AE66-A729-C08F3C4809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0" b="3247"/>
            <a:stretch>
              <a:fillRect/>
            </a:stretch>
          </p:blipFill>
          <p:spPr bwMode="auto">
            <a:xfrm>
              <a:off x="5688197" y="3307393"/>
              <a:ext cx="6047657" cy="342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1">
              <a:extLst>
                <a:ext uri="{FF2B5EF4-FFF2-40B4-BE49-F238E27FC236}">
                  <a16:creationId xmlns:a16="http://schemas.microsoft.com/office/drawing/2014/main" id="{DADDB2C3-B523-E129-DF78-A2826A1B7A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7517" y="4901408"/>
              <a:ext cx="1223962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FF9900"/>
                </a:buClr>
                <a:buSzPct val="48000"/>
                <a:buBlip>
                  <a:blip r:embed="rId4"/>
                </a:buBlip>
                <a:defRPr sz="24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333399"/>
                </a:buClr>
                <a:buSzPct val="115000"/>
                <a:buFont typeface="Wingdings 3" pitchFamily="2" charset="2"/>
                <a:buChar char="c"/>
                <a:defRPr sz="2000">
                  <a:solidFill>
                    <a:srgbClr val="4C4C4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ü"/>
                <a:defRPr b="1" i="1">
                  <a:solidFill>
                    <a:srgbClr val="000099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C00000"/>
                  </a:solidFill>
                </a:rPr>
                <a:t>nuclei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 err="1">
                  <a:solidFill>
                    <a:srgbClr val="C00000"/>
                  </a:solidFill>
                </a:rPr>
                <a:t>pari-pari</a:t>
              </a:r>
              <a:endParaRPr lang="en-US" altLang="en-US" sz="18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8" name="Straight Arrow Connector 3">
              <a:extLst>
                <a:ext uri="{FF2B5EF4-FFF2-40B4-BE49-F238E27FC236}">
                  <a16:creationId xmlns:a16="http://schemas.microsoft.com/office/drawing/2014/main" id="{1F21F74A-506A-9110-CE9C-ACD8785A50AE}"/>
                </a:ext>
              </a:extLst>
            </p:cNvPr>
            <p:cNvCxnSpPr/>
            <p:nvPr/>
          </p:nvCxnSpPr>
          <p:spPr>
            <a:xfrm flipV="1">
              <a:off x="5755579" y="4758533"/>
              <a:ext cx="792163" cy="360363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27F3021-8DDB-4295-667B-B71C37FF2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9089" y="3567907"/>
              <a:ext cx="1800226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FF9900"/>
                </a:buClr>
                <a:buSzPct val="48000"/>
                <a:buBlip>
                  <a:blip r:embed="rId4"/>
                </a:buBlip>
                <a:defRPr sz="24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333399"/>
                </a:buClr>
                <a:buSzPct val="115000"/>
                <a:buFont typeface="Wingdings 3" pitchFamily="2" charset="2"/>
                <a:buChar char="c"/>
                <a:defRPr sz="2000">
                  <a:solidFill>
                    <a:srgbClr val="4C4C4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ü"/>
                <a:defRPr b="1" i="1">
                  <a:solidFill>
                    <a:srgbClr val="000099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8000"/>
                  </a:solidFill>
                </a:rPr>
                <a:t>nuclei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 err="1">
                  <a:solidFill>
                    <a:srgbClr val="008000"/>
                  </a:solidFill>
                </a:rPr>
                <a:t>dispari-dispari</a:t>
              </a:r>
              <a:endParaRPr lang="en-US" altLang="en-US" sz="1800" b="1" dirty="0">
                <a:solidFill>
                  <a:srgbClr val="008000"/>
                </a:solidFill>
              </a:endParaRPr>
            </a:p>
          </p:txBody>
        </p:sp>
        <p:cxnSp>
          <p:nvCxnSpPr>
            <p:cNvPr id="10" name="Straight Arrow Connector 10">
              <a:extLst>
                <a:ext uri="{FF2B5EF4-FFF2-40B4-BE49-F238E27FC236}">
                  <a16:creationId xmlns:a16="http://schemas.microsoft.com/office/drawing/2014/main" id="{D5696167-2DC5-B6B5-8061-6050676864DA}"/>
                </a:ext>
              </a:extLst>
            </p:cNvPr>
            <p:cNvCxnSpPr/>
            <p:nvPr/>
          </p:nvCxnSpPr>
          <p:spPr>
            <a:xfrm>
              <a:off x="5764490" y="3783807"/>
              <a:ext cx="649287" cy="142875"/>
            </a:xfrm>
            <a:prstGeom prst="straightConnector1">
              <a:avLst/>
            </a:prstGeom>
            <a:ln w="28575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5">
            <a:extLst>
              <a:ext uri="{FF2B5EF4-FFF2-40B4-BE49-F238E27FC236}">
                <a16:creationId xmlns:a16="http://schemas.microsoft.com/office/drawing/2014/main" id="{156C0C12-3B82-7FFB-AAC3-8CC9B7671F1E}"/>
              </a:ext>
            </a:extLst>
          </p:cNvPr>
          <p:cNvSpPr txBox="1">
            <a:spLocks noChangeArrowheads="1"/>
          </p:cNvSpPr>
          <p:nvPr/>
        </p:nvSpPr>
        <p:spPr>
          <a:xfrm>
            <a:off x="4534030" y="1599298"/>
            <a:ext cx="7657970" cy="194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400" b="1" dirty="0">
                <a:solidFill>
                  <a:srgbClr val="0432FF"/>
                </a:solidFill>
              </a:rPr>
              <a:t>Nuclei con A pari</a:t>
            </a: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sz="1800" dirty="0"/>
              <a:t>M(A,Z) assume due valori diversi per nuclei pari-pari e dispari-dispari</a:t>
            </a: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sz="1800" dirty="0"/>
              <a:t>Possono esserci fino a 3 isobari stabili per i nuclei pari-pari </a:t>
            </a: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sz="1800" dirty="0"/>
              <a:t>Tutti i nuclei dispari-dispari devono essere instabili</a:t>
            </a:r>
          </a:p>
          <a:p>
            <a:pPr lvl="2">
              <a:defRPr/>
            </a:pPr>
            <a:r>
              <a:rPr lang="it-IT" sz="1600" i="1" dirty="0">
                <a:solidFill>
                  <a:srgbClr val="0432FF"/>
                </a:solidFill>
              </a:rPr>
              <a:t>Uniche eccezioni sono: </a:t>
            </a:r>
            <a:r>
              <a:rPr lang="it-IT" sz="1600" i="1" baseline="30000" dirty="0">
                <a:solidFill>
                  <a:srgbClr val="0432FF"/>
                </a:solidFill>
              </a:rPr>
              <a:t>2</a:t>
            </a:r>
            <a:r>
              <a:rPr lang="it-IT" sz="1600" i="1" dirty="0">
                <a:solidFill>
                  <a:srgbClr val="0432FF"/>
                </a:solidFill>
              </a:rPr>
              <a:t>H, </a:t>
            </a:r>
            <a:r>
              <a:rPr lang="it-IT" sz="1600" i="1" baseline="30000" dirty="0">
                <a:solidFill>
                  <a:srgbClr val="0432FF"/>
                </a:solidFill>
              </a:rPr>
              <a:t>6</a:t>
            </a:r>
            <a:r>
              <a:rPr lang="it-IT" sz="1600" i="1" dirty="0">
                <a:solidFill>
                  <a:srgbClr val="0432FF"/>
                </a:solidFill>
              </a:rPr>
              <a:t>Li, </a:t>
            </a:r>
            <a:r>
              <a:rPr lang="it-IT" sz="1600" i="1" baseline="30000" dirty="0">
                <a:solidFill>
                  <a:srgbClr val="0432FF"/>
                </a:solidFill>
              </a:rPr>
              <a:t>10</a:t>
            </a:r>
            <a:r>
              <a:rPr lang="it-IT" sz="1600" i="1" dirty="0">
                <a:solidFill>
                  <a:srgbClr val="0432FF"/>
                </a:solidFill>
              </a:rPr>
              <a:t>B e </a:t>
            </a:r>
            <a:r>
              <a:rPr lang="it-IT" sz="1600" i="1" baseline="30000" dirty="0">
                <a:solidFill>
                  <a:srgbClr val="0432FF"/>
                </a:solidFill>
              </a:rPr>
              <a:t>14</a:t>
            </a:r>
            <a:r>
              <a:rPr lang="it-IT" sz="1600" i="1" dirty="0">
                <a:solidFill>
                  <a:srgbClr val="0432FF"/>
                </a:solidFill>
              </a:rPr>
              <a:t>N in cui le parabole sono disposte come in figura (b)</a:t>
            </a:r>
          </a:p>
        </p:txBody>
      </p:sp>
    </p:spTree>
    <p:extLst>
      <p:ext uri="{BB962C8B-B14F-4D97-AF65-F5344CB8AC3E}">
        <p14:creationId xmlns:p14="http://schemas.microsoft.com/office/powerpoint/2010/main" val="393548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20F49E7-420F-7EAD-5A9C-397D5444D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5D3192-22CB-612B-CD23-AC78AA71C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2" y="99046"/>
            <a:ext cx="1038188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Liquid drop mass formula</a:t>
            </a:r>
          </a:p>
        </p:txBody>
      </p:sp>
      <p:pic>
        <p:nvPicPr>
          <p:cNvPr id="39" name="Picture 12" descr="Image:Carl Friedrich von Weizsaecker.jpg">
            <a:hlinkClick r:id="rId3"/>
            <a:extLst>
              <a:ext uri="{FF2B5EF4-FFF2-40B4-BE49-F238E27FC236}">
                <a16:creationId xmlns:a16="http://schemas.microsoft.com/office/drawing/2014/main" id="{9A3CE83D-E2BC-E0C3-3AE1-F42C4026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313" y="57437"/>
            <a:ext cx="1941926" cy="175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4" descr="np-114">
            <a:extLst>
              <a:ext uri="{FF2B5EF4-FFF2-40B4-BE49-F238E27FC236}">
                <a16:creationId xmlns:a16="http://schemas.microsoft.com/office/drawing/2014/main" id="{65F3E9FC-EBFD-11B7-9A38-80521BC1C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72" y="4007081"/>
            <a:ext cx="4587888" cy="284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053714B9-4FBE-F750-B8F2-42727FFABD46}"/>
                  </a:ext>
                </a:extLst>
              </p:cNvPr>
              <p:cNvSpPr txBox="1"/>
              <p:nvPr/>
            </p:nvSpPr>
            <p:spPr>
              <a:xfrm>
                <a:off x="316992" y="800763"/>
                <a:ext cx="9592329" cy="637025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smtClean="0">
                          <a:latin typeface="Cambria Math"/>
                        </a:rPr>
                        <m:t>𝑚</m:t>
                      </m:r>
                      <m:d>
                        <m:d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 smtClean="0">
                              <a:latin typeface="Cambria Math"/>
                            </a:rPr>
                            <m:t>𝐴</m:t>
                          </m:r>
                          <m:r>
                            <a:rPr lang="de-DE" i="1" smtClean="0">
                              <a:latin typeface="Cambria Math"/>
                            </a:rPr>
                            <m:t>,</m:t>
                          </m:r>
                          <m:r>
                            <a:rPr lang="de-DE" i="1" smtClean="0"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i="1" smtClean="0">
                          <a:latin typeface="Cambria Math"/>
                        </a:rPr>
                        <m:t>=</m:t>
                      </m:r>
                      <m:r>
                        <a:rPr lang="de-DE" i="1" smtClean="0">
                          <a:latin typeface="Cambria Math"/>
                        </a:rPr>
                        <m:t>𝑍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</m:e>
                      </m:d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𝑆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f>
                            <m:fPr>
                              <m:type m:val="lin"/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𝑍</m:t>
                              </m:r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p>
                              <m:f>
                                <m:fPr>
                                  <m:type m:val="lin"/>
                                  <m:ctrlPr>
                                    <a:rPr lang="de-DE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de-DE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𝑎𝑠𝑦𝑚</m:t>
                          </m:r>
                        </m:sub>
                      </m:sSub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de-DE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de-DE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𝑍</m:t>
                                  </m:r>
                                  <m:r>
                                    <a:rPr lang="de-DE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type m:val="lin"/>
                                      <m:ctrlPr>
                                        <a:rPr lang="de-DE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i="1" smtClean="0">
                                          <a:latin typeface="Cambria Math"/>
                                          <a:ea typeface="Cambria Math"/>
                                        </a:rPr>
                                        <m:t>𝐴</m:t>
                                      </m:r>
                                    </m:num>
                                    <m:den>
                                      <m:r>
                                        <a:rPr lang="de-DE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de-DE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den>
                      </m:f>
                      <m:r>
                        <a:rPr lang="de-DE" i="1" smtClean="0"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de-DE" i="1" smtClean="0">
                          <a:latin typeface="Cambria Math"/>
                          <a:ea typeface="Cambria Math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92" y="800763"/>
                <a:ext cx="9592329" cy="637025"/>
              </a:xfrm>
              <a:prstGeom prst="rect">
                <a:avLst/>
              </a:prstGeom>
              <a:blipFill>
                <a:blip r:embed="rId7"/>
                <a:stretch>
                  <a:fillRect t="-63462" b="-67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6BA3D417-41CF-A134-DF7F-656556F2D6B8}"/>
                  </a:ext>
                </a:extLst>
              </p:cNvPr>
              <p:cNvSpPr txBox="1"/>
              <p:nvPr/>
            </p:nvSpPr>
            <p:spPr>
              <a:xfrm>
                <a:off x="366171" y="1951630"/>
                <a:ext cx="3578031" cy="34970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𝑚</m:t>
                      </m:r>
                      <m:d>
                        <m:d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𝐴</m:t>
                          </m:r>
                          <m:r>
                            <a:rPr lang="de-DE" i="1">
                              <a:latin typeface="Cambria Math"/>
                            </a:rPr>
                            <m:t>,</m:t>
                          </m:r>
                          <m:r>
                            <a:rPr lang="de-DE" i="1"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𝑍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de-DE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𝑍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±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feld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71" y="1951630"/>
                <a:ext cx="3578031" cy="349702"/>
              </a:xfrm>
              <a:prstGeom prst="rect">
                <a:avLst/>
              </a:prstGeom>
              <a:blipFill>
                <a:blip r:embed="rId8"/>
                <a:stretch>
                  <a:fillRect r="-353" b="-17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feld 7">
            <a:extLst>
              <a:ext uri="{FF2B5EF4-FFF2-40B4-BE49-F238E27FC236}">
                <a16:creationId xmlns:a16="http://schemas.microsoft.com/office/drawing/2014/main" id="{84B372C2-2C17-BFC6-1B4C-CA6816B43FC0}"/>
              </a:ext>
            </a:extLst>
          </p:cNvPr>
          <p:cNvSpPr txBox="1"/>
          <p:nvPr/>
        </p:nvSpPr>
        <p:spPr>
          <a:xfrm>
            <a:off x="316992" y="1498247"/>
            <a:ext cx="5024348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From the mass formula one obtains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isobar chains </a:t>
            </a:r>
            <a:r>
              <a:rPr 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(nuclei with </a:t>
            </a: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constant mass A</a:t>
            </a:r>
            <a:r>
              <a:rPr 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m(A,Z) is a quadratic function of Z.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FC4B003F-B0B2-CB5E-2222-5AFCE618FEEE}"/>
                  </a:ext>
                </a:extLst>
              </p:cNvPr>
              <p:cNvSpPr txBox="1"/>
              <p:nvPr/>
            </p:nvSpPr>
            <p:spPr>
              <a:xfrm>
                <a:off x="280821" y="2391328"/>
                <a:ext cx="2644024" cy="473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de-DE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de-DE" sz="14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𝑉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𝑆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f>
                                    <m:fPr>
                                      <m:type m:val="lin"/>
                                      <m:ctrlP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3</m:t>
                                      </m:r>
                                    </m:den>
                                  </m:f>
                                </m:sup>
                              </m:sSup>
                            </m:den>
                          </m:f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𝑎𝑠𝑦𝑚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FC4B003F-B0B2-CB5E-2222-5AFCE618F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21" y="2391328"/>
                <a:ext cx="2644024" cy="473719"/>
              </a:xfrm>
              <a:prstGeom prst="rect">
                <a:avLst/>
              </a:prstGeom>
              <a:blipFill>
                <a:blip r:embed="rId9"/>
                <a:stretch>
                  <a:fillRect b="-684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29DA61E9-31BF-532C-1EDC-3DD6E1117D05}"/>
                  </a:ext>
                </a:extLst>
              </p:cNvPr>
              <p:cNvSpPr txBox="1"/>
              <p:nvPr/>
            </p:nvSpPr>
            <p:spPr>
              <a:xfrm>
                <a:off x="2884584" y="2452497"/>
                <a:ext cx="2412007" cy="3415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de-DE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de-DE" sz="14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𝑎𝑠𝑦𝑚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𝑚</m:t>
                          </m:r>
                          <m:d>
                            <m:d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Pre>
                                <m:sPre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sPre>
                            </m:e>
                          </m:d>
                        </m:e>
                      </m:d>
                    </m:oMath>
                  </m:oMathPara>
                </a14:m>
                <a:endParaRPr lang="en-US" sz="14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29DA61E9-31BF-532C-1EDC-3DD6E1117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584" y="2452497"/>
                <a:ext cx="2412007" cy="341504"/>
              </a:xfrm>
              <a:prstGeom prst="rect">
                <a:avLst/>
              </a:prstGeom>
              <a:blipFill>
                <a:blip r:embed="rId10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B1E5B567-74A0-5D96-FE74-CF061CEB682A}"/>
                  </a:ext>
                </a:extLst>
              </p:cNvPr>
              <p:cNvSpPr txBox="1"/>
              <p:nvPr/>
            </p:nvSpPr>
            <p:spPr>
              <a:xfrm>
                <a:off x="305532" y="2840301"/>
                <a:ext cx="1752211" cy="4737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de-DE" sz="1400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de-DE" sz="1400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𝐶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f>
                                    <m:fPr>
                                      <m:type m:val="lin"/>
                                      <m:ctrlP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de-DE" sz="1400" i="1">
                                          <a:solidFill>
                                            <a:srgbClr val="0000CC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3</m:t>
                                      </m:r>
                                    </m:den>
                                  </m:f>
                                </m:sup>
                              </m:sSup>
                            </m:den>
                          </m:f>
                          <m:r>
                            <a:rPr lang="de-DE" sz="1400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de-DE" sz="1400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𝑎𝑠𝑦𝑚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de-DE" sz="1400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B1E5B567-74A0-5D96-FE74-CF061CEB6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32" y="2840301"/>
                <a:ext cx="1752211" cy="473719"/>
              </a:xfrm>
              <a:prstGeom prst="rect">
                <a:avLst/>
              </a:prstGeom>
              <a:blipFill>
                <a:blip r:embed="rId11"/>
                <a:stretch>
                  <a:fillRect b="-6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 Box 13">
            <a:extLst>
              <a:ext uri="{FF2B5EF4-FFF2-40B4-BE49-F238E27FC236}">
                <a16:creationId xmlns:a16="http://schemas.microsoft.com/office/drawing/2014/main" id="{EC13D67C-0242-B3FB-611A-F76142F6A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6313" y="1840435"/>
            <a:ext cx="19419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altLang="de-DE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Carl von Weizsäcker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EF2626-8CBC-0693-2E0D-E1D40D9C6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5" t="43764" r="12842" b="40092"/>
          <a:stretch>
            <a:fillRect/>
          </a:stretch>
        </p:blipFill>
        <p:spPr bwMode="auto">
          <a:xfrm>
            <a:off x="7009158" y="1659267"/>
            <a:ext cx="3058659" cy="824000"/>
          </a:xfrm>
          <a:prstGeom prst="rect">
            <a:avLst/>
          </a:prstGeom>
          <a:noFill/>
          <a:ln w="15875" cmpd="tri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34608C68-C2EA-CECF-96CC-4D5BA209139E}"/>
              </a:ext>
            </a:extLst>
          </p:cNvPr>
          <p:cNvCxnSpPr>
            <a:cxnSpLocks/>
          </p:cNvCxnSpPr>
          <p:nvPr/>
        </p:nvCxnSpPr>
        <p:spPr>
          <a:xfrm flipH="1">
            <a:off x="9320463" y="1251284"/>
            <a:ext cx="401053" cy="407983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A90C0C5-5918-AB20-8B47-4F68E9997A61}"/>
              </a:ext>
            </a:extLst>
          </p:cNvPr>
          <p:cNvGrpSpPr/>
          <p:nvPr/>
        </p:nvGrpSpPr>
        <p:grpSpPr>
          <a:xfrm>
            <a:off x="6355998" y="2790284"/>
            <a:ext cx="5507090" cy="4213246"/>
            <a:chOff x="6355998" y="2790284"/>
            <a:chExt cx="5507090" cy="4213246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AA061716-B7B7-7835-4A33-E2460EEE8475}"/>
                </a:ext>
              </a:extLst>
            </p:cNvPr>
            <p:cNvGrpSpPr/>
            <p:nvPr/>
          </p:nvGrpSpPr>
          <p:grpSpPr>
            <a:xfrm>
              <a:off x="6355998" y="2790284"/>
              <a:ext cx="5507090" cy="4213246"/>
              <a:chOff x="6355998" y="2790284"/>
              <a:chExt cx="5507090" cy="4213246"/>
            </a:xfrm>
          </p:grpSpPr>
          <p:pic>
            <p:nvPicPr>
              <p:cNvPr id="42" name="Picture 15">
                <a:extLst>
                  <a:ext uri="{FF2B5EF4-FFF2-40B4-BE49-F238E27FC236}">
                    <a16:creationId xmlns:a16="http://schemas.microsoft.com/office/drawing/2014/main" id="{FEBA99F3-9B2E-C06D-39BD-545B1B42FA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63586" y="2815937"/>
                <a:ext cx="5299502" cy="38965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28B30B0B-5F41-A76E-43EF-DBC94730BC3F}"/>
                  </a:ext>
                </a:extLst>
              </p:cNvPr>
              <p:cNvSpPr txBox="1"/>
              <p:nvPr/>
            </p:nvSpPr>
            <p:spPr>
              <a:xfrm>
                <a:off x="6355998" y="2790284"/>
                <a:ext cx="33761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82E79008-1068-E5F9-6B2F-72BE29B6BA02}"/>
                  </a:ext>
                </a:extLst>
              </p:cNvPr>
              <p:cNvSpPr txBox="1"/>
              <p:nvPr/>
            </p:nvSpPr>
            <p:spPr>
              <a:xfrm>
                <a:off x="10745287" y="6634198"/>
                <a:ext cx="35137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</p:grpSp>
        <p:sp>
          <p:nvSpPr>
            <p:cNvPr id="43" name="Text Box 17">
              <a:extLst>
                <a:ext uri="{FF2B5EF4-FFF2-40B4-BE49-F238E27FC236}">
                  <a16:creationId xmlns:a16="http://schemas.microsoft.com/office/drawing/2014/main" id="{853DF8CC-9CA1-DD36-8AC4-3B6F5D04B0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41501" y="2925637"/>
              <a:ext cx="4316216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de-DE" sz="1600" i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Stable nuclei form a small band in the N-Z plane of the chart of nuclides.</a:t>
              </a:r>
              <a:endParaRPr lang="en-US" altLang="de-DE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" name="Connettore 1 5">
              <a:extLst>
                <a:ext uri="{FF2B5EF4-FFF2-40B4-BE49-F238E27FC236}">
                  <a16:creationId xmlns:a16="http://schemas.microsoft.com/office/drawing/2014/main" id="{15E6929B-8617-10CC-1924-3E136551AC56}"/>
                </a:ext>
              </a:extLst>
            </p:cNvPr>
            <p:cNvCxnSpPr/>
            <p:nvPr/>
          </p:nvCxnSpPr>
          <p:spPr>
            <a:xfrm>
              <a:off x="7439047" y="4373295"/>
              <a:ext cx="1760562" cy="1705971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191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870" y="1576406"/>
            <a:ext cx="5919017" cy="443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870F187-E7B2-55A6-4DD9-244E2B2C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046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Valley of Stability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73BCD192-D541-E163-DD27-30280E6D01A3}"/>
              </a:ext>
            </a:extLst>
          </p:cNvPr>
          <p:cNvGrpSpPr/>
          <p:nvPr/>
        </p:nvGrpSpPr>
        <p:grpSpPr>
          <a:xfrm>
            <a:off x="118037" y="1799247"/>
            <a:ext cx="5507090" cy="4213246"/>
            <a:chOff x="6355998" y="2790284"/>
            <a:chExt cx="5507090" cy="4213246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90594B4D-A6B2-81AB-4A4D-CDAC9BE7C8D0}"/>
                </a:ext>
              </a:extLst>
            </p:cNvPr>
            <p:cNvGrpSpPr/>
            <p:nvPr/>
          </p:nvGrpSpPr>
          <p:grpSpPr>
            <a:xfrm>
              <a:off x="6355998" y="2790284"/>
              <a:ext cx="5507090" cy="4213246"/>
              <a:chOff x="6355998" y="2790284"/>
              <a:chExt cx="5507090" cy="4213246"/>
            </a:xfrm>
          </p:grpSpPr>
          <p:pic>
            <p:nvPicPr>
              <p:cNvPr id="11" name="Picture 15">
                <a:extLst>
                  <a:ext uri="{FF2B5EF4-FFF2-40B4-BE49-F238E27FC236}">
                    <a16:creationId xmlns:a16="http://schemas.microsoft.com/office/drawing/2014/main" id="{E4890EBC-DA98-8B88-450E-BB8C32990B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63586" y="2815937"/>
                <a:ext cx="5299502" cy="38965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2" name="Textfeld 45">
                <a:extLst>
                  <a:ext uri="{FF2B5EF4-FFF2-40B4-BE49-F238E27FC236}">
                    <a16:creationId xmlns:a16="http://schemas.microsoft.com/office/drawing/2014/main" id="{84A2ADFC-0C71-4D52-02EC-470E9327B45D}"/>
                  </a:ext>
                </a:extLst>
              </p:cNvPr>
              <p:cNvSpPr txBox="1"/>
              <p:nvPr/>
            </p:nvSpPr>
            <p:spPr>
              <a:xfrm>
                <a:off x="6355998" y="2790284"/>
                <a:ext cx="33761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</a:t>
                </a:r>
              </a:p>
            </p:txBody>
          </p:sp>
          <p:sp>
            <p:nvSpPr>
              <p:cNvPr id="13" name="Textfeld 47">
                <a:extLst>
                  <a:ext uri="{FF2B5EF4-FFF2-40B4-BE49-F238E27FC236}">
                    <a16:creationId xmlns:a16="http://schemas.microsoft.com/office/drawing/2014/main" id="{3B4C16FC-A2BD-BDB5-312D-D92BE92E0CDC}"/>
                  </a:ext>
                </a:extLst>
              </p:cNvPr>
              <p:cNvSpPr txBox="1"/>
              <p:nvPr/>
            </p:nvSpPr>
            <p:spPr>
              <a:xfrm>
                <a:off x="10745287" y="6634198"/>
                <a:ext cx="35137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</p:grpSp>
        <p:sp>
          <p:nvSpPr>
            <p:cNvPr id="9" name="Text Box 17">
              <a:extLst>
                <a:ext uri="{FF2B5EF4-FFF2-40B4-BE49-F238E27FC236}">
                  <a16:creationId xmlns:a16="http://schemas.microsoft.com/office/drawing/2014/main" id="{76214EBA-1F0F-D436-6BA7-A640958CD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41501" y="2925637"/>
              <a:ext cx="4316216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de-DE" sz="1600" i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Stable nuclei form a small band in the N-Z plane of the chart of nuclides.</a:t>
              </a:r>
              <a:endParaRPr lang="en-US" altLang="de-DE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Connettore 1 9">
              <a:extLst>
                <a:ext uri="{FF2B5EF4-FFF2-40B4-BE49-F238E27FC236}">
                  <a16:creationId xmlns:a16="http://schemas.microsoft.com/office/drawing/2014/main" id="{A18FACA9-4B42-7CD0-C984-50B2B32C39ED}"/>
                </a:ext>
              </a:extLst>
            </p:cNvPr>
            <p:cNvCxnSpPr/>
            <p:nvPr/>
          </p:nvCxnSpPr>
          <p:spPr>
            <a:xfrm>
              <a:off x="7439047" y="4373295"/>
              <a:ext cx="1760562" cy="1705971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C12EB96-0990-A9E8-E5E7-08B28FAB7930}"/>
              </a:ext>
            </a:extLst>
          </p:cNvPr>
          <p:cNvSpPr txBox="1"/>
          <p:nvPr/>
        </p:nvSpPr>
        <p:spPr>
          <a:xfrm>
            <a:off x="10905177" y="2519375"/>
            <a:ext cx="1138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b="1" i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short lived </a:t>
            </a:r>
          </a:p>
          <a:p>
            <a:pPr algn="l"/>
            <a:r>
              <a:rPr lang="en-GB" sz="1400" b="1" i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nuclei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11F079D-7D8C-02C9-969C-4C7C248E2D8C}"/>
              </a:ext>
            </a:extLst>
          </p:cNvPr>
          <p:cNvSpPr txBox="1"/>
          <p:nvPr/>
        </p:nvSpPr>
        <p:spPr>
          <a:xfrm>
            <a:off x="5832715" y="1999302"/>
            <a:ext cx="1138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b="1" i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short lived </a:t>
            </a:r>
          </a:p>
          <a:p>
            <a:pPr algn="l"/>
            <a:r>
              <a:rPr lang="en-GB" sz="1400" b="1" i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nuclei</a:t>
            </a:r>
          </a:p>
        </p:txBody>
      </p:sp>
    </p:spTree>
    <p:extLst>
      <p:ext uri="{BB962C8B-B14F-4D97-AF65-F5344CB8AC3E}">
        <p14:creationId xmlns:p14="http://schemas.microsoft.com/office/powerpoint/2010/main" val="1821462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3272" y="-222031"/>
            <a:ext cx="10515600" cy="1325563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Liquid drop mass parabola for odd-A isobars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04321" y="809371"/>
            <a:ext cx="849630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l-GR" altLang="de-DE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4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de-DE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neutron changes into a proton:</a:t>
            </a:r>
          </a:p>
          <a:p>
            <a:endParaRPr lang="en-US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mass balance for </a:t>
            </a:r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 is given by: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10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b="1" i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rest mass of an anti-neutrino &lt; 7 eV/c</a:t>
            </a:r>
            <a:r>
              <a:rPr lang="en-US" altLang="de-DE" sz="2000" b="1" i="1" u="sng" baseline="30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de-DE" sz="2000" b="1" i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be neglected.</a:t>
            </a:r>
          </a:p>
          <a:p>
            <a:endParaRPr lang="en-US" altLang="de-D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0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 is possible under the following condition:</a:t>
            </a:r>
          </a:p>
          <a:p>
            <a:endParaRPr lang="en-US" altLang="de-DE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ESEMPIO:</a:t>
            </a: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parabola for A=101 isobars</a:t>
            </a:r>
          </a:p>
          <a:p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en-US" altLang="de-DE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decays of </a:t>
            </a:r>
            <a:r>
              <a:rPr lang="en-US" altLang="de-DE" sz="24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en-US" altLang="de-DE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 und </a:t>
            </a:r>
            <a:r>
              <a:rPr lang="en-US" altLang="de-DE" sz="24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en-US" altLang="de-DE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Rh?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7680861" y="2376735"/>
            <a:ext cx="4013200" cy="406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8328561" y="3130796"/>
            <a:ext cx="503238" cy="1511300"/>
          </a:xfrm>
          <a:prstGeom prst="line">
            <a:avLst/>
          </a:prstGeom>
          <a:noFill/>
          <a:ln w="31750">
            <a:solidFill>
              <a:srgbClr val="0000CC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8831800" y="4642096"/>
            <a:ext cx="504825" cy="936000"/>
          </a:xfrm>
          <a:prstGeom prst="line">
            <a:avLst/>
          </a:prstGeom>
          <a:noFill/>
          <a:ln w="31750">
            <a:solidFill>
              <a:srgbClr val="0000CC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9912887" y="4426196"/>
            <a:ext cx="557213" cy="8636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>
            <a:off x="9385837" y="5289797"/>
            <a:ext cx="511175" cy="32861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" name="Gruppieren 13"/>
          <p:cNvGrpSpPr/>
          <p:nvPr/>
        </p:nvGrpSpPr>
        <p:grpSpPr>
          <a:xfrm>
            <a:off x="341808" y="4495651"/>
            <a:ext cx="6500676" cy="1394551"/>
            <a:chOff x="899592" y="5040000"/>
            <a:chExt cx="4826109" cy="10424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feld 2"/>
                <p:cNvSpPr txBox="1"/>
                <p:nvPr/>
              </p:nvSpPr>
              <p:spPr>
                <a:xfrm>
                  <a:off x="899592" y="5404808"/>
                  <a:ext cx="4197375" cy="290121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72000" tIns="36000" rIns="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</a:rPr>
                              <m:t>43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</a:rPr>
                              <m:t>𝑇𝑐</m:t>
                            </m:r>
                          </m:e>
                        </m:sPr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(14.123(3) 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𝑚𝑖𝑛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)→</m:t>
                        </m:r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44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𝑅𝑢</m:t>
                            </m:r>
                          </m:e>
                        </m:sPre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/>
                          </a:rPr>
                          <m:t>(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𝑠𝑡𝑎𝑏𝑙𝑒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/>
                          </a:rPr>
                          <m:t>)+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</m:sup>
                        </m:sSup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" name="Textfeld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592" y="5404808"/>
                  <a:ext cx="4197375" cy="290121"/>
                </a:xfrm>
                <a:prstGeom prst="rect">
                  <a:avLst/>
                </a:prstGeom>
                <a:blipFill>
                  <a:blip r:embed="rId4"/>
                  <a:stretch>
                    <a:fillRect b="-2258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feld 14"/>
                <p:cNvSpPr txBox="1"/>
                <p:nvPr/>
              </p:nvSpPr>
              <p:spPr>
                <a:xfrm>
                  <a:off x="899592" y="5040000"/>
                  <a:ext cx="4826109" cy="290121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0" tIns="36000" rIns="108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</a:rPr>
                              <m:t>42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</a:rPr>
                              <m:t>𝑀𝑜</m:t>
                            </m:r>
                          </m:e>
                        </m:sPr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(14.61(3) 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)→</m:t>
                        </m:r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43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𝑇𝑐</m:t>
                            </m:r>
                          </m:e>
                        </m:sPr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(14.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123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(3) 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𝑚𝑖𝑛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)+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</m:sup>
                        </m:sSup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5" name="Textfeld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592" y="5040000"/>
                  <a:ext cx="4826109" cy="290121"/>
                </a:xfrm>
                <a:prstGeom prst="rect">
                  <a:avLst/>
                </a:prstGeom>
                <a:blipFill>
                  <a:blip r:embed="rId5"/>
                  <a:stretch>
                    <a:fillRect b="-1875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feld 15"/>
                <p:cNvSpPr txBox="1"/>
                <p:nvPr/>
              </p:nvSpPr>
              <p:spPr>
                <a:xfrm>
                  <a:off x="899999" y="5779821"/>
                  <a:ext cx="2035172" cy="302638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72000" rIns="864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44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𝑅𝑢</m:t>
                            </m:r>
                          </m:e>
                        </m:sPr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  <a:ea typeface="Cambria Math"/>
                          </a:rPr>
                          <m:t> </m:t>
                        </m:r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𝑖𝑠</m:t>
                        </m:r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𝑠𝑡𝑎𝑏𝑙𝑒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6" name="Textfeld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999" y="5779821"/>
                  <a:ext cx="2035172" cy="302638"/>
                </a:xfrm>
                <a:prstGeom prst="rect">
                  <a:avLst/>
                </a:prstGeom>
                <a:blipFill>
                  <a:blip r:embed="rId6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2025458" y="3248704"/>
                <a:ext cx="2722797" cy="4001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latin typeface="Cambria Math"/>
                        </a:rPr>
                        <m:t>𝑚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</a:rPr>
                            <m:t>𝐴</m:t>
                          </m:r>
                          <m:r>
                            <a:rPr lang="de-DE" sz="2000" i="1">
                              <a:latin typeface="Cambria Math"/>
                            </a:rPr>
                            <m:t>,</m:t>
                          </m:r>
                          <m:r>
                            <a:rPr lang="de-DE" sz="2000" i="1">
                              <a:latin typeface="Cambria Math"/>
                            </a:rPr>
                            <m:t>𝑍</m:t>
                          </m:r>
                        </m:e>
                      </m:d>
                      <m:r>
                        <a:rPr lang="de-DE" sz="2000" i="1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𝑚</m:t>
                      </m:r>
                      <m:d>
                        <m:d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𝑍</m:t>
                          </m:r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458" y="3248704"/>
                <a:ext cx="272279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/>
              <p:cNvSpPr txBox="1"/>
              <p:nvPr/>
            </p:nvSpPr>
            <p:spPr>
              <a:xfrm>
                <a:off x="5737152" y="899415"/>
                <a:ext cx="1738416" cy="34970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𝑛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i="1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de-DE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de-DE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feld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152" y="899415"/>
                <a:ext cx="1738416" cy="349702"/>
              </a:xfrm>
              <a:prstGeom prst="rect">
                <a:avLst/>
              </a:prstGeom>
              <a:blipFill>
                <a:blip r:embed="rId8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5232001" y="1368001"/>
                <a:ext cx="6860276" cy="399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𝛽</m:t>
                          </m:r>
                        </m:sub>
                      </m:sSub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𝑍</m:t>
                                  </m:r>
                                </m:e>
                              </m:d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𝑍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𝑍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𝑍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  <m:sup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2001" y="1368001"/>
                <a:ext cx="6860276" cy="399597"/>
              </a:xfrm>
              <a:prstGeom prst="rect">
                <a:avLst/>
              </a:prstGeom>
              <a:blipFill>
                <a:blip r:embed="rId9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feld 20"/>
              <p:cNvSpPr txBox="1"/>
              <p:nvPr/>
            </p:nvSpPr>
            <p:spPr>
              <a:xfrm>
                <a:off x="5617536" y="1692001"/>
                <a:ext cx="3524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  <m:d>
                            <m:d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𝑍</m:t>
                              </m:r>
                            </m:e>
                          </m:d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  <m:d>
                            <m:d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𝑍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e>
                      </m:d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  <m:sup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1" name="Textfeld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536" y="1692001"/>
                <a:ext cx="352404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870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0915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</a:t>
            </a:r>
            <a:r>
              <a:rPr lang="en-US" sz="3200" b="1" baseline="30000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decay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11409" y="733245"/>
            <a:ext cx="9651677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neutron deficient nuclei a proton changes into a neutron: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positron e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anti-particle of an electron (positive charge, equal mass) and an electron-neutrino </a:t>
            </a:r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lang="de-DE" altLang="de-DE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be emitted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mass balance of the </a:t>
            </a:r>
            <a:r>
              <a:rPr lang="el-GR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altLang="de-DE" sz="2000" b="1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 is given by</a:t>
            </a:r>
            <a:r>
              <a:rPr lang="de-DE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de-DE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CC"/>
              </a:buCl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for </a:t>
            </a:r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decay: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m(Z,A) &gt; m(Z-1,A) + 2·m</a:t>
            </a:r>
            <a:r>
              <a:rPr lang="de-DE" altLang="de-DE" sz="20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endParaRPr lang="de-DE" altLang="de-DE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term </a:t>
            </a:r>
            <a:r>
              <a:rPr lang="de-DE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2·m</a:t>
            </a:r>
            <a:r>
              <a:rPr lang="de-DE" altLang="de-DE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considers that a positron is created and an</a:t>
            </a:r>
          </a:p>
          <a:p>
            <a:r>
              <a:rPr lang="en-US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electron is left over from the mother nucleus</a:t>
            </a:r>
            <a:r>
              <a:rPr lang="de-DE" alt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altLang="de-DE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ESEMPIO: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</a:t>
            </a:r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decays are observed for A=101</a:t>
            </a: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7178045" y="784998"/>
                <a:ext cx="1917182" cy="38048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>
                          <a:latin typeface="Cambria Math"/>
                        </a:rPr>
                        <m:t>𝑝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de-DE" sz="2000" i="1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de-DE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  <m:sub>
                          <m:r>
                            <a:rPr lang="de-DE" sz="20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045" y="784998"/>
                <a:ext cx="1917182" cy="380480"/>
              </a:xfrm>
              <a:prstGeom prst="rect">
                <a:avLst/>
              </a:prstGeom>
              <a:blipFill>
                <a:blip r:embed="rId3"/>
                <a:stretch>
                  <a:fillRect l="-1316" b="-12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pieren 5"/>
          <p:cNvGrpSpPr/>
          <p:nvPr/>
        </p:nvGrpSpPr>
        <p:grpSpPr>
          <a:xfrm>
            <a:off x="423228" y="5422290"/>
            <a:ext cx="5431286" cy="1308269"/>
            <a:chOff x="2735895" y="4752759"/>
            <a:chExt cx="5431286" cy="13082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feld 29"/>
                <p:cNvSpPr txBox="1"/>
                <p:nvPr/>
              </p:nvSpPr>
              <p:spPr>
                <a:xfrm>
                  <a:off x="2735895" y="5210871"/>
                  <a:ext cx="5036059" cy="39285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0" tIns="36000" rIns="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</a:rPr>
                              <m:t>45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</a:rPr>
                              <m:t>𝑅h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(4.34(1) 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sPr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→</m:t>
                        </m:r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44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𝑅𝑢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(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𝑠𝑡𝑎𝑏𝑙𝑒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)</m:t>
                            </m:r>
                          </m:e>
                        </m:sPr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</m:sup>
                        </m:sSup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𝜈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0" name="Textfeld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5895" y="5210871"/>
                  <a:ext cx="5036059" cy="392855"/>
                </a:xfrm>
                <a:prstGeom prst="rect">
                  <a:avLst/>
                </a:prstGeom>
                <a:blipFill>
                  <a:blip r:embed="rId4"/>
                  <a:stretch>
                    <a:fillRect b="-2258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feld 30"/>
                <p:cNvSpPr txBox="1"/>
                <p:nvPr/>
              </p:nvSpPr>
              <p:spPr>
                <a:xfrm>
                  <a:off x="2735895" y="4752759"/>
                  <a:ext cx="5431286" cy="39285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0" tIns="36000" rIns="72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</a:rPr>
                              <m:t>46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</a:rPr>
                              <m:t>𝑃𝑑</m:t>
                            </m:r>
                          </m:e>
                        </m:sPr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8.47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) 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→</m:t>
                        </m:r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45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𝑅h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(4.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34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) 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sPr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</m:sup>
                        </m:sSup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𝜈</m:t>
                            </m:r>
                          </m:e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1" name="Textfeld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5895" y="4752759"/>
                  <a:ext cx="5431286" cy="392855"/>
                </a:xfrm>
                <a:prstGeom prst="rect">
                  <a:avLst/>
                </a:prstGeom>
                <a:blipFill>
                  <a:blip r:embed="rId5"/>
                  <a:stretch>
                    <a:fillRect b="-2187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feld 31"/>
                <p:cNvSpPr txBox="1"/>
                <p:nvPr/>
              </p:nvSpPr>
              <p:spPr>
                <a:xfrm>
                  <a:off x="2752501" y="5656174"/>
                  <a:ext cx="1840379" cy="404854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lIns="72000" rIns="864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44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101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𝑅𝑢</m:t>
                            </m:r>
                          </m:e>
                        </m:sPr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𝑖𝑠</m:t>
                        </m:r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𝑠𝑡𝑎𝑏𝑙𝑒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2" name="Textfeld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2501" y="5656174"/>
                  <a:ext cx="1840379" cy="404854"/>
                </a:xfrm>
                <a:prstGeom prst="rect">
                  <a:avLst/>
                </a:prstGeom>
                <a:blipFill>
                  <a:blip r:embed="rId6"/>
                  <a:stretch>
                    <a:fillRect b="-1875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301308" y="2821178"/>
                <a:ext cx="6860276" cy="399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𝛽</m:t>
                          </m:r>
                        </m:sub>
                      </m:sSub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𝑍</m:t>
                                  </m:r>
                                </m:e>
                              </m:d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𝑍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𝑍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𝑍</m:t>
                                  </m:r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de-DE" i="1">
                                      <a:solidFill>
                                        <a:srgbClr val="0000CC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  <m:sup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08" y="2821178"/>
                <a:ext cx="6860276" cy="399597"/>
              </a:xfrm>
              <a:prstGeom prst="rect">
                <a:avLst/>
              </a:prstGeom>
              <a:blipFill>
                <a:blip r:embed="rId7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675841" y="3181177"/>
                <a:ext cx="4396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  <m:d>
                            <m:d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𝑍</m:t>
                              </m:r>
                            </m:e>
                          </m:d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sub>
                          </m:sSub>
                          <m:d>
                            <m:d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𝑍</m:t>
                              </m:r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−2</m:t>
                          </m:r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0000CC"/>
                                  </a:solidFill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d>
                      <m:r>
                        <a:rPr lang="de-DE" i="1">
                          <a:solidFill>
                            <a:srgbClr val="0000CC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de-DE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  <m:sup>
                          <m:r>
                            <a:rPr lang="de-DE" i="1">
                              <a:solidFill>
                                <a:srgbClr val="0000CC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41" y="3181177"/>
                <a:ext cx="439626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6">
            <a:extLst>
              <a:ext uri="{FF2B5EF4-FFF2-40B4-BE49-F238E27FC236}">
                <a16:creationId xmlns:a16="http://schemas.microsoft.com/office/drawing/2014/main" id="{61BDB544-AAAB-3FF2-FE4D-A7029E3B1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7680861" y="2376735"/>
            <a:ext cx="4013200" cy="406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Line 7">
            <a:extLst>
              <a:ext uri="{FF2B5EF4-FFF2-40B4-BE49-F238E27FC236}">
                <a16:creationId xmlns:a16="http://schemas.microsoft.com/office/drawing/2014/main" id="{797481BB-625F-493D-5E19-E02EB6BFB79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8561" y="3130796"/>
            <a:ext cx="503238" cy="1511300"/>
          </a:xfrm>
          <a:prstGeom prst="line">
            <a:avLst/>
          </a:prstGeom>
          <a:noFill/>
          <a:ln w="31750">
            <a:solidFill>
              <a:srgbClr val="0000CC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8">
            <a:extLst>
              <a:ext uri="{FF2B5EF4-FFF2-40B4-BE49-F238E27FC236}">
                <a16:creationId xmlns:a16="http://schemas.microsoft.com/office/drawing/2014/main" id="{9E216066-008A-5D3A-8898-26C2B36A5459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1800" y="4642096"/>
            <a:ext cx="504825" cy="936000"/>
          </a:xfrm>
          <a:prstGeom prst="line">
            <a:avLst/>
          </a:prstGeom>
          <a:noFill/>
          <a:ln w="31750">
            <a:solidFill>
              <a:srgbClr val="0000CC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9">
            <a:extLst>
              <a:ext uri="{FF2B5EF4-FFF2-40B4-BE49-F238E27FC236}">
                <a16:creationId xmlns:a16="http://schemas.microsoft.com/office/drawing/2014/main" id="{5B6E2561-505F-3093-EB39-71E1002013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2887" y="4426196"/>
            <a:ext cx="557213" cy="8636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0">
            <a:extLst>
              <a:ext uri="{FF2B5EF4-FFF2-40B4-BE49-F238E27FC236}">
                <a16:creationId xmlns:a16="http://schemas.microsoft.com/office/drawing/2014/main" id="{F790873E-3818-A88C-23FB-21BDEDD874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85837" y="5289797"/>
            <a:ext cx="511175" cy="32861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0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D:\IIT-Ropar\NuclearPhysics\HJW\images\beta-decay.png">
            <a:extLst>
              <a:ext uri="{FF2B5EF4-FFF2-40B4-BE49-F238E27FC236}">
                <a16:creationId xmlns:a16="http://schemas.microsoft.com/office/drawing/2014/main" id="{5C10A746-A6BD-1F6A-B1DB-5BE4C3945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163" y="467924"/>
            <a:ext cx="2381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EA966505-3A07-2231-3C4E-0F1FD51FC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878" y="3232403"/>
            <a:ext cx="2565400" cy="255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CC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Line 9">
            <a:extLst>
              <a:ext uri="{FF2B5EF4-FFF2-40B4-BE49-F238E27FC236}">
                <a16:creationId xmlns:a16="http://schemas.microsoft.com/office/drawing/2014/main" id="{740FF127-8F3A-BB8A-3505-B6B528DCFA0B}"/>
              </a:ext>
            </a:extLst>
          </p:cNvPr>
          <p:cNvSpPr>
            <a:spLocks noChangeShapeType="1"/>
          </p:cNvSpPr>
          <p:nvPr/>
        </p:nvSpPr>
        <p:spPr bwMode="auto">
          <a:xfrm rot="-180000">
            <a:off x="4966450" y="3355831"/>
            <a:ext cx="831850" cy="955675"/>
          </a:xfrm>
          <a:prstGeom prst="line">
            <a:avLst/>
          </a:prstGeom>
          <a:noFill/>
          <a:ln w="1936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8">
            <a:extLst>
              <a:ext uri="{FF2B5EF4-FFF2-40B4-BE49-F238E27FC236}">
                <a16:creationId xmlns:a16="http://schemas.microsoft.com/office/drawing/2014/main" id="{B0C981E7-7B72-BF45-390A-520976C00B05}"/>
              </a:ext>
            </a:extLst>
          </p:cNvPr>
          <p:cNvSpPr>
            <a:spLocks noChangeShapeType="1"/>
          </p:cNvSpPr>
          <p:nvPr/>
        </p:nvSpPr>
        <p:spPr bwMode="auto">
          <a:xfrm rot="-120000" flipH="1" flipV="1">
            <a:off x="6442578" y="4750959"/>
            <a:ext cx="831850" cy="941388"/>
          </a:xfrm>
          <a:prstGeom prst="line">
            <a:avLst/>
          </a:prstGeom>
          <a:noFill/>
          <a:ln w="193675">
            <a:solidFill>
              <a:srgbClr val="C0504D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">
            <a:extLst>
              <a:ext uri="{FF2B5EF4-FFF2-40B4-BE49-F238E27FC236}">
                <a16:creationId xmlns:a16="http://schemas.microsoft.com/office/drawing/2014/main" id="{9A3B030E-E23D-9C7F-77E8-31FC324B54AB}"/>
              </a:ext>
            </a:extLst>
          </p:cNvPr>
          <p:cNvSpPr txBox="1"/>
          <p:nvPr/>
        </p:nvSpPr>
        <p:spPr>
          <a:xfrm>
            <a:off x="966440" y="1101179"/>
            <a:ext cx="706013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 Decay</a:t>
            </a:r>
            <a:r>
              <a:rPr lang="en-US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term for all </a:t>
            </a:r>
            <a:r>
              <a:rPr lang="en-US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weak-interaction transitions</a:t>
            </a:r>
          </a:p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between two neighboring isobars</a:t>
            </a:r>
          </a:p>
        </p:txBody>
      </p:sp>
      <p:sp>
        <p:nvSpPr>
          <p:cNvPr id="22" name="Textfeld 6">
            <a:extLst>
              <a:ext uri="{FF2B5EF4-FFF2-40B4-BE49-F238E27FC236}">
                <a16:creationId xmlns:a16="http://schemas.microsoft.com/office/drawing/2014/main" id="{A342076C-C229-BB56-7033-F1E95FF306E0}"/>
              </a:ext>
            </a:extLst>
          </p:cNvPr>
          <p:cNvSpPr txBox="1"/>
          <p:nvPr/>
        </p:nvSpPr>
        <p:spPr>
          <a:xfrm>
            <a:off x="3885695" y="2323443"/>
            <a:ext cx="4515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different forms</a:t>
            </a:r>
          </a:p>
          <a:p>
            <a:pPr algn="ctr"/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capture of an atomic electron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7">
            <a:extLst>
              <a:ext uri="{FF2B5EF4-FFF2-40B4-BE49-F238E27FC236}">
                <a16:creationId xmlns:a16="http://schemas.microsoft.com/office/drawing/2014/main" id="{041B6C80-CA42-11B1-B4BF-3D27B13DAF21}"/>
              </a:ext>
            </a:extLst>
          </p:cNvPr>
          <p:cNvSpPr txBox="1"/>
          <p:nvPr/>
        </p:nvSpPr>
        <p:spPr>
          <a:xfrm>
            <a:off x="2446578" y="3238959"/>
            <a:ext cx="5020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sz="20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feld 8">
                <a:extLst>
                  <a:ext uri="{FF2B5EF4-FFF2-40B4-BE49-F238E27FC236}">
                    <a16:creationId xmlns:a16="http://schemas.microsoft.com/office/drawing/2014/main" id="{966686B9-400A-3BB1-B0B6-F8B26C917E6C}"/>
                  </a:ext>
                </a:extLst>
              </p:cNvPr>
              <p:cNvSpPr txBox="1"/>
              <p:nvPr/>
            </p:nvSpPr>
            <p:spPr>
              <a:xfrm>
                <a:off x="2914578" y="3238959"/>
                <a:ext cx="19475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𝑝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</m:sup>
                      </m:sSup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𝜈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feld 8">
                <a:extLst>
                  <a:ext uri="{FF2B5EF4-FFF2-40B4-BE49-F238E27FC236}">
                    <a16:creationId xmlns:a16="http://schemas.microsoft.com/office/drawing/2014/main" id="{966686B9-400A-3BB1-B0B6-F8B26C917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578" y="3238959"/>
                <a:ext cx="1947521" cy="400110"/>
              </a:xfrm>
              <a:prstGeom prst="rect">
                <a:avLst/>
              </a:prstGeom>
              <a:blipFill>
                <a:blip r:embed="rId4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feld 9">
            <a:extLst>
              <a:ext uri="{FF2B5EF4-FFF2-40B4-BE49-F238E27FC236}">
                <a16:creationId xmlns:a16="http://schemas.microsoft.com/office/drawing/2014/main" id="{C02C7CCF-113C-B6C0-A083-C91BB7551824}"/>
              </a:ext>
            </a:extLst>
          </p:cNvPr>
          <p:cNvSpPr txBox="1"/>
          <p:nvPr/>
        </p:nvSpPr>
        <p:spPr>
          <a:xfrm>
            <a:off x="2446578" y="3840951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feld 10">
                <a:extLst>
                  <a:ext uri="{FF2B5EF4-FFF2-40B4-BE49-F238E27FC236}">
                    <a16:creationId xmlns:a16="http://schemas.microsoft.com/office/drawing/2014/main" id="{63AC132E-B356-84FB-CD7A-D1EB5CC1D435}"/>
                  </a:ext>
                </a:extLst>
              </p:cNvPr>
              <p:cNvSpPr txBox="1"/>
              <p:nvPr/>
            </p:nvSpPr>
            <p:spPr>
              <a:xfrm>
                <a:off x="2914578" y="3778959"/>
                <a:ext cx="19475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𝑝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𝜈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feld 10">
                <a:extLst>
                  <a:ext uri="{FF2B5EF4-FFF2-40B4-BE49-F238E27FC236}">
                    <a16:creationId xmlns:a16="http://schemas.microsoft.com/office/drawing/2014/main" id="{63AC132E-B356-84FB-CD7A-D1EB5CC1D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578" y="3778959"/>
                <a:ext cx="1947521" cy="400110"/>
              </a:xfrm>
              <a:prstGeom prst="rect">
                <a:avLst/>
              </a:prstGeom>
              <a:blipFill>
                <a:blip r:embed="rId5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feld 11">
            <a:extLst>
              <a:ext uri="{FF2B5EF4-FFF2-40B4-BE49-F238E27FC236}">
                <a16:creationId xmlns:a16="http://schemas.microsoft.com/office/drawing/2014/main" id="{206B6A5F-5822-6B6D-88ED-29DE55B14BDB}"/>
              </a:ext>
            </a:extLst>
          </p:cNvPr>
          <p:cNvSpPr txBox="1"/>
          <p:nvPr/>
        </p:nvSpPr>
        <p:spPr>
          <a:xfrm>
            <a:off x="7666578" y="5218959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de-DE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feld 12">
                <a:extLst>
                  <a:ext uri="{FF2B5EF4-FFF2-40B4-BE49-F238E27FC236}">
                    <a16:creationId xmlns:a16="http://schemas.microsoft.com/office/drawing/2014/main" id="{8DF3AE08-1CBE-0296-BF37-8CB234500E5B}"/>
                  </a:ext>
                </a:extLst>
              </p:cNvPr>
              <p:cNvSpPr txBox="1"/>
              <p:nvPr/>
            </p:nvSpPr>
            <p:spPr>
              <a:xfrm>
                <a:off x="8026578" y="5218959"/>
                <a:ext cx="19475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𝑛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acc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feld 12">
                <a:extLst>
                  <a:ext uri="{FF2B5EF4-FFF2-40B4-BE49-F238E27FC236}">
                    <a16:creationId xmlns:a16="http://schemas.microsoft.com/office/drawing/2014/main" id="{8DF3AE08-1CBE-0296-BF37-8CB234500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578" y="5218959"/>
                <a:ext cx="1947521" cy="400110"/>
              </a:xfrm>
              <a:prstGeom prst="rect">
                <a:avLst/>
              </a:prstGeom>
              <a:blipFill>
                <a:blip r:embed="rId6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feld 13">
            <a:extLst>
              <a:ext uri="{FF2B5EF4-FFF2-40B4-BE49-F238E27FC236}">
                <a16:creationId xmlns:a16="http://schemas.microsoft.com/office/drawing/2014/main" id="{14499C63-CE2B-7E8C-593F-B4568AD05199}"/>
              </a:ext>
            </a:extLst>
          </p:cNvPr>
          <p:cNvSpPr txBox="1"/>
          <p:nvPr/>
        </p:nvSpPr>
        <p:spPr>
          <a:xfrm>
            <a:off x="-1" y="6159243"/>
            <a:ext cx="1218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nucleon inside the nucleus is transformed into another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F8B373C6-9AAA-30D0-05D3-79FD091C7F6B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19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-238275"/>
            <a:ext cx="10515600" cy="1325563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Liquid drop mass parabola for even-A isobars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69532" y="902846"/>
            <a:ext cx="9964356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de-DE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isobars with even mass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two separate parabola exist because of the pairing energy: one for even-even nuclei and one higher lying for odd-odd nuclei. </a:t>
            </a: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difference is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400" b="1" dirty="0">
                <a:solidFill>
                  <a:srgbClr val="0432FF"/>
                </a:solidFill>
                <a:highlight>
                  <a:srgbClr val="FFFF00"/>
                </a:highlight>
                <a:latin typeface="Symbol" pitchFamily="2" charset="2"/>
                <a:cs typeface="Arial" panose="020B0604020202020204" pitchFamily="34" charset="0"/>
              </a:rPr>
              <a:t>2</a:t>
            </a:r>
            <a:r>
              <a:rPr lang="el-GR" altLang="de-DE" sz="24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de-DE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twice the pairing energy.</a:t>
            </a:r>
          </a:p>
          <a:p>
            <a:endParaRPr lang="de-DE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Consequence: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odd-odd nuclei have at least one stronger </a:t>
            </a:r>
          </a:p>
          <a:p>
            <a:pPr>
              <a:buClr>
                <a:srgbClr val="0000CC"/>
              </a:buCl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bound even-even nucleus (isobar) and are hence </a:t>
            </a:r>
          </a:p>
          <a:p>
            <a:pPr>
              <a:buClr>
                <a:srgbClr val="0000CC"/>
              </a:buCl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instable.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Exceptions: 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H, 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Li, 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B, 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because of the higher </a:t>
            </a:r>
          </a:p>
          <a:p>
            <a:pPr>
              <a:buClr>
                <a:srgbClr val="0000CC"/>
              </a:buClr>
              <a:buFont typeface="Wingdings" pitchFamily="2" charset="2"/>
              <a:buNone/>
            </a:pP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asymmetry energy.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</a:t>
            </a:r>
            <a:r>
              <a:rPr lang="en-US" alt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parabola der A=106 isobars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925" y="1610513"/>
            <a:ext cx="3811587" cy="49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Line 13"/>
          <p:cNvSpPr>
            <a:spLocks noChangeAspect="1" noChangeShapeType="1"/>
          </p:cNvSpPr>
          <p:nvPr/>
        </p:nvSpPr>
        <p:spPr bwMode="auto">
          <a:xfrm>
            <a:off x="8873301" y="3915563"/>
            <a:ext cx="503237" cy="215900"/>
          </a:xfrm>
          <a:prstGeom prst="line">
            <a:avLst/>
          </a:prstGeom>
          <a:noFill/>
          <a:ln w="31750">
            <a:solidFill>
              <a:srgbClr val="0000CC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9376538" y="4131464"/>
            <a:ext cx="504825" cy="1728787"/>
          </a:xfrm>
          <a:prstGeom prst="line">
            <a:avLst/>
          </a:prstGeom>
          <a:noFill/>
          <a:ln w="31750">
            <a:solidFill>
              <a:srgbClr val="0000CC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uppieren 4"/>
          <p:cNvGrpSpPr/>
          <p:nvPr/>
        </p:nvGrpSpPr>
        <p:grpSpPr>
          <a:xfrm>
            <a:off x="703967" y="4992994"/>
            <a:ext cx="5980411" cy="1389999"/>
            <a:chOff x="2880000" y="4680000"/>
            <a:chExt cx="5980411" cy="13899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feld 3"/>
                <p:cNvSpPr txBox="1"/>
                <p:nvPr/>
              </p:nvSpPr>
              <p:spPr>
                <a:xfrm>
                  <a:off x="2880000" y="4680000"/>
                  <a:ext cx="5980411" cy="39285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36000" tIns="36000" rIns="36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</a:rPr>
                              <m:t>44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</a:rPr>
                              <m:t>106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</a:rPr>
                              <m:t>𝑅𝑢</m:t>
                            </m:r>
                          </m:e>
                        </m:sPr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371.8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) 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)→</m:t>
                        </m:r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45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106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𝑅h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(3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0.07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35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) 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sPr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</m:sup>
                        </m:sSup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4" name="Textfeld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0000" y="4680000"/>
                  <a:ext cx="5980411" cy="392855"/>
                </a:xfrm>
                <a:prstGeom prst="rect">
                  <a:avLst/>
                </a:prstGeom>
                <a:blipFill>
                  <a:blip r:embed="rId4"/>
                  <a:stretch>
                    <a:fillRect b="-1875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feld 14"/>
                <p:cNvSpPr txBox="1"/>
                <p:nvPr/>
              </p:nvSpPr>
              <p:spPr>
                <a:xfrm>
                  <a:off x="2880000" y="5150304"/>
                  <a:ext cx="5359150" cy="39285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lIns="36000" tIns="36000" rIns="36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</a:rPr>
                              <m:t>45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</a:rPr>
                              <m:t>106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</a:rPr>
                              <m:t>𝑅h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(30.07(35) 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it-IT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sPr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→</m:t>
                        </m:r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46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106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𝑃𝑑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(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𝑠𝑡𝑎𝑏𝑙𝑒</m:t>
                            </m:r>
                            <m:r>
                              <a:rPr lang="it-IT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)</m:t>
                            </m:r>
                          </m:e>
                        </m:sPr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</m:sup>
                        </m:sSup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de-DE" sz="2000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sub>
                            </m:sSub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5" name="Textfeld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0000" y="5150304"/>
                  <a:ext cx="5359150" cy="392855"/>
                </a:xfrm>
                <a:prstGeom prst="rect">
                  <a:avLst/>
                </a:prstGeom>
                <a:blipFill>
                  <a:blip r:embed="rId5"/>
                  <a:stretch>
                    <a:fillRect b="-1875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feld 15"/>
                <p:cNvSpPr txBox="1"/>
                <p:nvPr/>
              </p:nvSpPr>
              <p:spPr>
                <a:xfrm>
                  <a:off x="2880000" y="5681568"/>
                  <a:ext cx="1819314" cy="388431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square" lIns="36000" tIns="36000" rIns="900000" bIns="3600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2000" i="1">
                                <a:latin typeface="Cambria Math"/>
                              </a:rPr>
                              <m:t>46</m:t>
                            </m:r>
                          </m:sub>
                          <m:sup>
                            <m:r>
                              <a:rPr lang="de-DE" sz="2000" i="1">
                                <a:latin typeface="Cambria Math"/>
                              </a:rPr>
                              <m:t>106</m:t>
                            </m:r>
                          </m:sup>
                          <m:e>
                            <m:r>
                              <a:rPr lang="de-DE" sz="2000" i="1">
                                <a:latin typeface="Cambria Math"/>
                              </a:rPr>
                              <m:t>𝑃𝑑</m:t>
                            </m:r>
                          </m:e>
                        </m:sPre>
                        <m:r>
                          <a:rPr lang="de-DE" sz="2000" i="1">
                            <a:latin typeface="Cambria Math"/>
                          </a:rPr>
                          <m:t> </m:t>
                        </m:r>
                        <m:r>
                          <a:rPr lang="de-DE" sz="2000" i="1">
                            <a:latin typeface="Cambria Math"/>
                          </a:rPr>
                          <m:t>𝑖𝑠</m:t>
                        </m:r>
                        <m:r>
                          <a:rPr lang="de-DE" sz="2000" i="1">
                            <a:latin typeface="Cambria Math"/>
                          </a:rPr>
                          <m:t> </m:t>
                        </m:r>
                        <m:r>
                          <a:rPr lang="de-DE" sz="2000" i="1">
                            <a:latin typeface="Cambria Math"/>
                          </a:rPr>
                          <m:t>𝑠𝑡𝑎𝑏𝑙𝑒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6" name="Textfeld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0000" y="5681568"/>
                  <a:ext cx="1819314" cy="388431"/>
                </a:xfrm>
                <a:prstGeom prst="rect">
                  <a:avLst/>
                </a:prstGeom>
                <a:blipFill>
                  <a:blip r:embed="rId6"/>
                  <a:stretch>
                    <a:fillRect l="-694" b="-1875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04361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03C6BADF-3762-181D-1C7F-FD8DA1C0B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48" y="2060575"/>
            <a:ext cx="434498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89581"/>
            <a:ext cx="121920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 neutrino double-</a:t>
            </a:r>
            <a:r>
              <a:rPr lang="en-US" sz="3200" b="1" dirty="0">
                <a:solidFill>
                  <a:srgbClr val="800080"/>
                </a:solidFill>
                <a:latin typeface="Symbol" pitchFamily="2" charset="2"/>
                <a:ea typeface="+mn-ea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decay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5" y="1283808"/>
            <a:ext cx="5550600" cy="3895425"/>
          </a:xfrm>
          <a:prstGeom prst="rect">
            <a:avLst/>
          </a:prstGeom>
        </p:spPr>
      </p:pic>
      <p:sp>
        <p:nvSpPr>
          <p:cNvPr id="4" name="Abgerundete rechteckige Legende 3"/>
          <p:cNvSpPr/>
          <p:nvPr/>
        </p:nvSpPr>
        <p:spPr>
          <a:xfrm>
            <a:off x="521743" y="5388321"/>
            <a:ext cx="3531642" cy="1224136"/>
          </a:xfrm>
          <a:prstGeom prst="wedgeRoundRectCallout">
            <a:avLst>
              <a:gd name="adj1" fmla="val 19709"/>
              <a:gd name="adj2" fmla="val -162725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some cases, the </a:t>
            </a:r>
            <a:r>
              <a:rPr 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beta decay  is energetically forbidden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the </a:t>
            </a:r>
            <a:r>
              <a:rPr lang="en-US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 beta decay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becomes relevant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104" y="1231066"/>
            <a:ext cx="3280431" cy="5293126"/>
          </a:xfrm>
          <a:prstGeom prst="rect">
            <a:avLst/>
          </a:prstGeom>
        </p:spPr>
      </p:pic>
      <p:graphicFrame>
        <p:nvGraphicFramePr>
          <p:cNvPr id="6" name="Object 1">
            <a:extLst>
              <a:ext uri="{FF2B5EF4-FFF2-40B4-BE49-F238E27FC236}">
                <a16:creationId xmlns:a16="http://schemas.microsoft.com/office/drawing/2014/main" id="{CA40F748-E29D-F932-6CEF-BE40F37494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858669"/>
              </p:ext>
            </p:extLst>
          </p:nvPr>
        </p:nvGraphicFramePr>
        <p:xfrm>
          <a:off x="3795165" y="672421"/>
          <a:ext cx="3976687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4183300" imgH="5562600" progId="Equation.3">
                  <p:embed/>
                </p:oleObj>
              </mc:Choice>
              <mc:Fallback>
                <p:oleObj name="Equation" r:id="rId5" imgW="44183300" imgH="5562600" progId="Equation.3">
                  <p:embed/>
                  <p:pic>
                    <p:nvPicPr>
                      <p:cNvPr id="46085" name="Object 1">
                        <a:extLst>
                          <a:ext uri="{FF2B5EF4-FFF2-40B4-BE49-F238E27FC236}">
                            <a16:creationId xmlns:a16="http://schemas.microsoft.com/office/drawing/2014/main" id="{B494AB2F-7A36-FBAF-CEB0-2267EF9D13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5165" y="672421"/>
                        <a:ext cx="3976687" cy="500063"/>
                      </a:xfrm>
                      <a:prstGeom prst="rect">
                        <a:avLst/>
                      </a:prstGeom>
                      <a:solidFill>
                        <a:srgbClr val="EAEAEA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525E8ECD-044F-DC23-5E25-15599ED3A355}"/>
              </a:ext>
            </a:extLst>
          </p:cNvPr>
          <p:cNvSpPr txBox="1"/>
          <p:nvPr/>
        </p:nvSpPr>
        <p:spPr>
          <a:xfrm>
            <a:off x="9051403" y="691084"/>
            <a:ext cx="28010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Two-neutrino</a:t>
            </a:r>
          </a:p>
          <a:p>
            <a:pPr algn="ctr"/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double-</a:t>
            </a:r>
            <a:r>
              <a:rPr lang="en-US" i="1" dirty="0">
                <a:solidFill>
                  <a:srgbClr val="FF0000"/>
                </a:solidFill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 cases</a:t>
            </a:r>
            <a:endParaRPr lang="en-GB" dirty="0"/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C2CD2B44-FCB8-D56C-E831-EA6696A99F99}"/>
              </a:ext>
            </a:extLst>
          </p:cNvPr>
          <p:cNvGrpSpPr/>
          <p:nvPr/>
        </p:nvGrpSpPr>
        <p:grpSpPr>
          <a:xfrm>
            <a:off x="7825643" y="6203015"/>
            <a:ext cx="3610145" cy="581446"/>
            <a:chOff x="7825643" y="6186973"/>
            <a:chExt cx="3610145" cy="581446"/>
          </a:xfrm>
        </p:grpSpPr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103E4E60-ACA0-7B99-D0A3-03A4E4915A3A}"/>
                </a:ext>
              </a:extLst>
            </p:cNvPr>
            <p:cNvCxnSpPr>
              <a:cxnSpLocks/>
            </p:cNvCxnSpPr>
            <p:nvPr/>
          </p:nvCxnSpPr>
          <p:spPr>
            <a:xfrm>
              <a:off x="10208871" y="6620444"/>
              <a:ext cx="1226917" cy="0"/>
            </a:xfrm>
            <a:prstGeom prst="straightConnector1">
              <a:avLst/>
            </a:prstGeom>
            <a:ln w="28575"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290E56DE-C9E3-FA64-1819-ED04F13632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10025" y="6186973"/>
              <a:ext cx="0" cy="4320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0408472E-793A-4F8A-BE59-02725CE71ED1}"/>
                </a:ext>
              </a:extLst>
            </p:cNvPr>
            <p:cNvSpPr txBox="1"/>
            <p:nvPr/>
          </p:nvSpPr>
          <p:spPr>
            <a:xfrm>
              <a:off x="7825643" y="6399087"/>
              <a:ext cx="2416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very long decay times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9643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>
            <a:extLst>
              <a:ext uri="{FF2B5EF4-FFF2-40B4-BE49-F238E27FC236}">
                <a16:creationId xmlns:a16="http://schemas.microsoft.com/office/drawing/2014/main" id="{90BC4677-E02E-A8DA-4D5E-D80EFDCCD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1"/>
          <a:stretch>
            <a:fillRect/>
          </a:stretch>
        </p:blipFill>
        <p:spPr bwMode="auto">
          <a:xfrm>
            <a:off x="4801122" y="4637724"/>
            <a:ext cx="3825875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5">
            <a:extLst>
              <a:ext uri="{FF2B5EF4-FFF2-40B4-BE49-F238E27FC236}">
                <a16:creationId xmlns:a16="http://schemas.microsoft.com/office/drawing/2014/main" id="{768F069C-5D47-C103-E363-ED4C8D5C0E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625112"/>
            <a:ext cx="12191999" cy="3640665"/>
          </a:xfrm>
        </p:spPr>
        <p:txBody>
          <a:bodyPr/>
          <a:lstStyle/>
          <a:p>
            <a:r>
              <a:rPr lang="it-IT" altLang="en-US" sz="2000" b="1" dirty="0"/>
              <a:t>Under the </a:t>
            </a:r>
            <a:r>
              <a:rPr lang="it-IT" altLang="en-US" sz="2000" b="1" dirty="0" err="1"/>
              <a:t>conditions</a:t>
            </a:r>
            <a:r>
              <a:rPr lang="it-IT" altLang="en-US" sz="2000" dirty="0"/>
              <a:t>:</a:t>
            </a:r>
          </a:p>
          <a:p>
            <a:pPr lvl="1"/>
            <a:r>
              <a:rPr lang="it-IT" altLang="en-US" dirty="0"/>
              <a:t>neutrino </a:t>
            </a:r>
            <a:r>
              <a:rPr lang="it-IT" altLang="en-US" dirty="0" err="1"/>
              <a:t>has</a:t>
            </a:r>
            <a:r>
              <a:rPr lang="it-IT" altLang="en-US" dirty="0"/>
              <a:t> </a:t>
            </a: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</a:rPr>
              <a:t>zero mass</a:t>
            </a:r>
          </a:p>
          <a:p>
            <a:pPr lvl="1"/>
            <a:r>
              <a:rPr lang="it-IT" altLang="en-US" dirty="0"/>
              <a:t>neutrino </a:t>
            </a:r>
            <a:r>
              <a:rPr lang="it-IT" altLang="en-US" dirty="0" err="1"/>
              <a:t>is</a:t>
            </a:r>
            <a:r>
              <a:rPr lang="it-IT" altLang="en-US" dirty="0"/>
              <a:t> a </a:t>
            </a: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</a:rPr>
              <a:t>Majorana </a:t>
            </a:r>
            <a:r>
              <a:rPr lang="it-IT" altLang="en-US" b="1" dirty="0" err="1">
                <a:solidFill>
                  <a:srgbClr val="0432FF"/>
                </a:solidFill>
                <a:highlight>
                  <a:srgbClr val="FFFF00"/>
                </a:highlight>
              </a:rPr>
              <a:t>particle</a:t>
            </a: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</a:rPr>
              <a:t> </a:t>
            </a:r>
            <a:r>
              <a:rPr lang="it-IT" altLang="en-US" dirty="0"/>
              <a:t>(</a:t>
            </a:r>
            <a:r>
              <a:rPr lang="it-IT" altLang="en-US" dirty="0" err="1"/>
              <a:t>it</a:t>
            </a:r>
            <a:r>
              <a:rPr lang="it-IT" altLang="en-US" dirty="0"/>
              <a:t> </a:t>
            </a:r>
            <a:r>
              <a:rPr lang="it-IT" altLang="en-US" dirty="0" err="1"/>
              <a:t>coincides</a:t>
            </a:r>
            <a:r>
              <a:rPr lang="it-IT" altLang="en-US" dirty="0"/>
              <a:t> with </a:t>
            </a:r>
            <a:r>
              <a:rPr lang="it-IT" altLang="en-US" dirty="0" err="1"/>
              <a:t>its</a:t>
            </a:r>
            <a:r>
              <a:rPr lang="it-IT" altLang="en-US" dirty="0"/>
              <a:t> </a:t>
            </a:r>
            <a:r>
              <a:rPr lang="it-IT" altLang="en-US" dirty="0" err="1"/>
              <a:t>own</a:t>
            </a:r>
            <a:r>
              <a:rPr lang="it-IT" altLang="en-US" dirty="0"/>
              <a:t> anti-</a:t>
            </a:r>
            <a:r>
              <a:rPr lang="it-IT" altLang="en-US" dirty="0" err="1"/>
              <a:t>particle</a:t>
            </a:r>
            <a:r>
              <a:rPr lang="it-IT" altLang="en-US" dirty="0"/>
              <a:t>)</a:t>
            </a:r>
          </a:p>
          <a:p>
            <a:pPr marL="457200" lvl="1" indent="0">
              <a:buNone/>
            </a:pPr>
            <a:endParaRPr lang="it-IT" altLang="en-US" sz="800" dirty="0"/>
          </a:p>
          <a:p>
            <a:r>
              <a:rPr lang="it-IT" altLang="en-US" sz="2000" dirty="0" err="1">
                <a:solidFill>
                  <a:schemeClr val="tx1"/>
                </a:solidFill>
              </a:rPr>
              <a:t>it</a:t>
            </a:r>
            <a:r>
              <a:rPr lang="it-IT" altLang="en-US" sz="2000" dirty="0">
                <a:solidFill>
                  <a:schemeClr val="tx1"/>
                </a:solidFill>
              </a:rPr>
              <a:t> </a:t>
            </a:r>
            <a:r>
              <a:rPr lang="it-IT" altLang="en-US" sz="2000" dirty="0" err="1">
                <a:solidFill>
                  <a:schemeClr val="tx1"/>
                </a:solidFill>
              </a:rPr>
              <a:t>is</a:t>
            </a:r>
            <a:r>
              <a:rPr lang="it-IT" altLang="en-US" sz="2000" dirty="0">
                <a:solidFill>
                  <a:schemeClr val="tx1"/>
                </a:solidFill>
              </a:rPr>
              <a:t> </a:t>
            </a:r>
            <a:r>
              <a:rPr lang="it-IT" altLang="en-US" sz="2000" dirty="0" err="1">
                <a:solidFill>
                  <a:schemeClr val="tx1"/>
                </a:solidFill>
              </a:rPr>
              <a:t>possible</a:t>
            </a:r>
            <a:r>
              <a:rPr lang="it-IT" altLang="en-US" sz="2000" dirty="0">
                <a:solidFill>
                  <a:schemeClr val="tx1"/>
                </a:solidFill>
              </a:rPr>
              <a:t> to </a:t>
            </a:r>
            <a:r>
              <a:rPr lang="it-IT" altLang="en-US" sz="2000" dirty="0" err="1">
                <a:solidFill>
                  <a:schemeClr val="tx1"/>
                </a:solidFill>
              </a:rPr>
              <a:t>have</a:t>
            </a:r>
            <a:r>
              <a:rPr lang="it-IT" altLang="en-US" sz="2000" dirty="0">
                <a:solidFill>
                  <a:schemeClr val="tx1"/>
                </a:solidFill>
              </a:rPr>
              <a:t> a </a:t>
            </a:r>
          </a:p>
          <a:p>
            <a:pPr marL="0" indent="0">
              <a:buNone/>
            </a:pPr>
            <a:r>
              <a:rPr lang="it-IT" altLang="en-US" sz="2000" b="1" dirty="0">
                <a:solidFill>
                  <a:schemeClr val="tx1"/>
                </a:solidFill>
              </a:rPr>
              <a:t>     </a:t>
            </a:r>
            <a:r>
              <a:rPr lang="it-IT" altLang="en-US" sz="2000" b="1" dirty="0">
                <a:solidFill>
                  <a:srgbClr val="0432FF"/>
                </a:solidFill>
              </a:rPr>
              <a:t>double-</a:t>
            </a:r>
            <a:r>
              <a:rPr lang="it-IT" altLang="en-US" sz="2000" b="1" dirty="0">
                <a:solidFill>
                  <a:srgbClr val="0432FF"/>
                </a:solidFill>
                <a:latin typeface="Symbol" pitchFamily="2" charset="2"/>
              </a:rPr>
              <a:t>b</a:t>
            </a:r>
            <a:r>
              <a:rPr lang="it-IT" altLang="en-US" sz="2000" b="1" dirty="0">
                <a:solidFill>
                  <a:srgbClr val="0432FF"/>
                </a:solidFill>
              </a:rPr>
              <a:t> </a:t>
            </a:r>
            <a:r>
              <a:rPr lang="it-IT" altLang="en-US" sz="2000" b="1" dirty="0" err="1">
                <a:solidFill>
                  <a:srgbClr val="0432FF"/>
                </a:solidFill>
              </a:rPr>
              <a:t>decay</a:t>
            </a:r>
            <a:r>
              <a:rPr lang="it-IT" altLang="en-US" sz="2000" b="1" dirty="0">
                <a:solidFill>
                  <a:srgbClr val="0432FF"/>
                </a:solidFill>
              </a:rPr>
              <a:t> </a:t>
            </a:r>
            <a:r>
              <a:rPr lang="it-IT" altLang="en-US" sz="2000" b="1" dirty="0" err="1">
                <a:solidFill>
                  <a:srgbClr val="0432FF"/>
                </a:solidFill>
              </a:rPr>
              <a:t>without</a:t>
            </a:r>
            <a:r>
              <a:rPr lang="it-IT" altLang="en-US" sz="2000" b="1" dirty="0">
                <a:solidFill>
                  <a:srgbClr val="0432FF"/>
                </a:solidFill>
              </a:rPr>
              <a:t> </a:t>
            </a:r>
            <a:r>
              <a:rPr lang="it-IT" altLang="en-US" sz="2000" b="1" dirty="0" err="1">
                <a:solidFill>
                  <a:srgbClr val="0432FF"/>
                </a:solidFill>
              </a:rPr>
              <a:t>emission</a:t>
            </a:r>
            <a:r>
              <a:rPr lang="it-IT" altLang="en-US" sz="2000" b="1" dirty="0">
                <a:solidFill>
                  <a:srgbClr val="0432FF"/>
                </a:solidFill>
              </a:rPr>
              <a:t> of </a:t>
            </a:r>
            <a:r>
              <a:rPr lang="it-IT" altLang="en-US" sz="2000" b="1" dirty="0" err="1">
                <a:solidFill>
                  <a:srgbClr val="0432FF"/>
                </a:solidFill>
              </a:rPr>
              <a:t>neutrinos</a:t>
            </a:r>
            <a:r>
              <a:rPr lang="it-IT" altLang="en-US" sz="2000" b="1" dirty="0">
                <a:solidFill>
                  <a:srgbClr val="0432FF"/>
                </a:solidFill>
              </a:rPr>
              <a:t> (0</a:t>
            </a:r>
            <a:r>
              <a:rPr lang="it-IT" altLang="en-US" sz="2000" b="1" dirty="0">
                <a:solidFill>
                  <a:srgbClr val="0432FF"/>
                </a:solidFill>
                <a:latin typeface="Symbol" pitchFamily="2" charset="2"/>
              </a:rPr>
              <a:t>nbb</a:t>
            </a:r>
            <a:r>
              <a:rPr lang="it-IT" altLang="en-US" sz="2000" b="1" dirty="0">
                <a:solidFill>
                  <a:srgbClr val="0432FF"/>
                </a:solidFill>
              </a:rPr>
              <a:t>)</a:t>
            </a:r>
          </a:p>
          <a:p>
            <a:pPr marL="0" indent="0">
              <a:buNone/>
            </a:pPr>
            <a:endParaRPr lang="it-IT" altLang="en-US" sz="2800" dirty="0"/>
          </a:p>
          <a:p>
            <a:pPr marL="0" indent="0">
              <a:buNone/>
            </a:pPr>
            <a:endParaRPr lang="it-IT" altLang="en-US" sz="800" dirty="0"/>
          </a:p>
          <a:p>
            <a:pPr marL="457200" lvl="1" indent="0">
              <a:lnSpc>
                <a:spcPts val="2100"/>
              </a:lnSpc>
              <a:buNone/>
            </a:pP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</a:rPr>
              <a:t>The 0</a:t>
            </a: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  <a:latin typeface="Symbol" pitchFamily="2" charset="2"/>
              </a:rPr>
              <a:t>nbb</a:t>
            </a: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it-IT" altLang="en-US" b="1" i="1" u="sng" dirty="0" err="1">
                <a:solidFill>
                  <a:srgbClr val="FF0000"/>
                </a:solidFill>
                <a:highlight>
                  <a:srgbClr val="FFFF00"/>
                </a:highlight>
              </a:rPr>
              <a:t>decay</a:t>
            </a: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it-IT" altLang="en-US" b="1" i="1" u="sng" dirty="0" err="1">
                <a:solidFill>
                  <a:srgbClr val="FF0000"/>
                </a:solidFill>
                <a:highlight>
                  <a:srgbClr val="FFFF00"/>
                </a:highlight>
              </a:rPr>
              <a:t>violets</a:t>
            </a: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</a:rPr>
              <a:t> the </a:t>
            </a:r>
            <a:r>
              <a:rPr lang="it-IT" altLang="en-US" b="1" i="1" u="sng" dirty="0" err="1">
                <a:solidFill>
                  <a:srgbClr val="FF0000"/>
                </a:solidFill>
                <a:highlight>
                  <a:srgbClr val="FFFF00"/>
                </a:highlight>
              </a:rPr>
              <a:t>conservation</a:t>
            </a: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</a:rPr>
              <a:t> of the </a:t>
            </a:r>
            <a:r>
              <a:rPr lang="it-IT" altLang="en-US" b="1" i="1" u="sng" dirty="0" err="1">
                <a:solidFill>
                  <a:srgbClr val="FF0000"/>
                </a:solidFill>
                <a:highlight>
                  <a:srgbClr val="FFFF00"/>
                </a:highlight>
              </a:rPr>
              <a:t>lepton</a:t>
            </a: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it-IT" altLang="en-US" b="1" i="1" u="sng" dirty="0" err="1">
                <a:solidFill>
                  <a:srgbClr val="FF0000"/>
                </a:solidFill>
                <a:highlight>
                  <a:srgbClr val="FFFF00"/>
                </a:highlight>
              </a:rPr>
              <a:t>number</a:t>
            </a:r>
            <a:r>
              <a:rPr lang="it-IT" altLang="en-US" b="1" i="1" u="sng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</a:p>
          <a:p>
            <a:pPr marL="457200" lvl="1" indent="0">
              <a:lnSpc>
                <a:spcPts val="2100"/>
              </a:lnSpc>
              <a:buNone/>
            </a:pPr>
            <a:r>
              <a:rPr lang="it-IT" altLang="en-US" b="1" i="1" dirty="0">
                <a:solidFill>
                  <a:srgbClr val="FF0000"/>
                </a:solidFill>
                <a:highlight>
                  <a:srgbClr val="FFFF00"/>
                </a:highlight>
              </a:rPr>
              <a:t>Not </a:t>
            </a:r>
            <a:r>
              <a:rPr lang="it-IT" altLang="en-US" b="1" i="1" dirty="0" err="1">
                <a:solidFill>
                  <a:srgbClr val="FF0000"/>
                </a:solidFill>
                <a:highlight>
                  <a:srgbClr val="FFFF00"/>
                </a:highlight>
              </a:rPr>
              <a:t>observed</a:t>
            </a:r>
            <a:r>
              <a:rPr lang="it-IT" altLang="en-US" b="1" i="1" dirty="0">
                <a:solidFill>
                  <a:srgbClr val="FF0000"/>
                </a:solidFill>
                <a:highlight>
                  <a:srgbClr val="FFFF00"/>
                </a:highlight>
              </a:rPr>
              <a:t> so far </a:t>
            </a:r>
            <a:r>
              <a:rPr lang="it-IT" altLang="en-US" i="1" dirty="0">
                <a:solidFill>
                  <a:srgbClr val="00B050"/>
                </a:solidFill>
              </a:rPr>
              <a:t>(</a:t>
            </a:r>
            <a:r>
              <a:rPr lang="it-IT" altLang="en-US" i="1" dirty="0" err="1">
                <a:solidFill>
                  <a:srgbClr val="00B050"/>
                </a:solidFill>
              </a:rPr>
              <a:t>physics</a:t>
            </a:r>
            <a:r>
              <a:rPr lang="it-IT" altLang="en-US" i="1" dirty="0">
                <a:solidFill>
                  <a:srgbClr val="00B050"/>
                </a:solidFill>
              </a:rPr>
              <a:t> </a:t>
            </a:r>
            <a:r>
              <a:rPr lang="it-IT" altLang="en-US" i="1" dirty="0" err="1">
                <a:solidFill>
                  <a:srgbClr val="00B050"/>
                </a:solidFill>
              </a:rPr>
              <a:t>beyond</a:t>
            </a:r>
            <a:r>
              <a:rPr lang="it-IT" altLang="en-US" i="1" dirty="0">
                <a:solidFill>
                  <a:srgbClr val="00B050"/>
                </a:solidFill>
              </a:rPr>
              <a:t> the Standard Model, test of neutrino mass)</a:t>
            </a:r>
            <a:endParaRPr lang="it-IT" altLang="en-US" i="1" dirty="0">
              <a:solidFill>
                <a:srgbClr val="FF0000"/>
              </a:solidFill>
            </a:endParaRPr>
          </a:p>
        </p:txBody>
      </p:sp>
      <p:graphicFrame>
        <p:nvGraphicFramePr>
          <p:cNvPr id="47109" name="Object 1">
            <a:extLst>
              <a:ext uri="{FF2B5EF4-FFF2-40B4-BE49-F238E27FC236}">
                <a16:creationId xmlns:a16="http://schemas.microsoft.com/office/drawing/2014/main" id="{BD383F7C-67A2-0EC3-5EBC-B83A99BD64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125997"/>
              </p:ext>
            </p:extLst>
          </p:nvPr>
        </p:nvGraphicFramePr>
        <p:xfrm>
          <a:off x="2321446" y="2599260"/>
          <a:ext cx="3240088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5991800" imgH="5270500" progId="Equation.3">
                  <p:embed/>
                </p:oleObj>
              </mc:Choice>
              <mc:Fallback>
                <p:oleObj name="Equation" r:id="rId3" imgW="35991800" imgH="5270500" progId="Equation.3">
                  <p:embed/>
                  <p:pic>
                    <p:nvPicPr>
                      <p:cNvPr id="47109" name="Object 1">
                        <a:extLst>
                          <a:ext uri="{FF2B5EF4-FFF2-40B4-BE49-F238E27FC236}">
                            <a16:creationId xmlns:a16="http://schemas.microsoft.com/office/drawing/2014/main" id="{BD383F7C-67A2-0EC3-5EBC-B83A99BD64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1446" y="2599260"/>
                        <a:ext cx="3240088" cy="474663"/>
                      </a:xfrm>
                      <a:prstGeom prst="rect">
                        <a:avLst/>
                      </a:prstGeom>
                      <a:solidFill>
                        <a:srgbClr val="EAEAEA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10" name="Picture 3">
            <a:extLst>
              <a:ext uri="{FF2B5EF4-FFF2-40B4-BE49-F238E27FC236}">
                <a16:creationId xmlns:a16="http://schemas.microsoft.com/office/drawing/2014/main" id="{42F81C18-A13F-7562-47A0-EF70BBB8C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2" y="4637724"/>
            <a:ext cx="3529013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579273-600E-040E-5A65-33D5F48016F6}"/>
              </a:ext>
            </a:extLst>
          </p:cNvPr>
          <p:cNvSpPr txBox="1"/>
          <p:nvPr/>
        </p:nvSpPr>
        <p:spPr>
          <a:xfrm>
            <a:off x="335484" y="4096386"/>
            <a:ext cx="40433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2D2D8A"/>
                </a:solidFill>
                <a:latin typeface="Arial" charset="0"/>
              </a:rPr>
              <a:t>ORDINARY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2D2D8A"/>
                </a:solidFill>
                <a:latin typeface="Arial" charset="0"/>
              </a:rPr>
              <a:t>DOUBLE BETA DECAY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16E697-65AB-ABF5-AF3C-95B8A014CD19}"/>
              </a:ext>
            </a:extLst>
          </p:cNvPr>
          <p:cNvSpPr/>
          <p:nvPr/>
        </p:nvSpPr>
        <p:spPr>
          <a:xfrm>
            <a:off x="264046" y="4096387"/>
            <a:ext cx="4114800" cy="252888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47113" name="TextBox 11">
            <a:extLst>
              <a:ext uri="{FF2B5EF4-FFF2-40B4-BE49-F238E27FC236}">
                <a16:creationId xmlns:a16="http://schemas.microsoft.com/office/drawing/2014/main" id="{CE74BADE-3696-2ECD-565E-3DD08B9AD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9535" y="4105911"/>
            <a:ext cx="3971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SzPct val="48000"/>
              <a:buBlip>
                <a:blip r:embed="rId6"/>
              </a:buBlip>
              <a:defRPr sz="24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3399"/>
              </a:buClr>
              <a:buSzPct val="115000"/>
              <a:buFont typeface="Wingdings 3" pitchFamily="2" charset="2"/>
              <a:buChar char="c"/>
              <a:defRPr sz="2000">
                <a:solidFill>
                  <a:srgbClr val="4C4C4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  <a:defRPr b="1" i="1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C00000"/>
                </a:solidFill>
              </a:rPr>
              <a:t>NEUTRINOLESS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C00000"/>
                </a:solidFill>
              </a:rPr>
              <a:t>DOUBLE BETA DECAY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6406E5-D1AD-C2DB-89D2-BCECF4CE604E}"/>
              </a:ext>
            </a:extLst>
          </p:cNvPr>
          <p:cNvSpPr/>
          <p:nvPr/>
        </p:nvSpPr>
        <p:spPr>
          <a:xfrm>
            <a:off x="4728096" y="4105912"/>
            <a:ext cx="4114800" cy="25288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Comic Sans MS"/>
            </a:endParaRPr>
          </a:p>
        </p:txBody>
      </p:sp>
      <p:sp>
        <p:nvSpPr>
          <p:cNvPr id="47115" name="TextBox 1">
            <a:extLst>
              <a:ext uri="{FF2B5EF4-FFF2-40B4-BE49-F238E27FC236}">
                <a16:creationId xmlns:a16="http://schemas.microsoft.com/office/drawing/2014/main" id="{F3C4CC13-F0A5-19BD-06AD-14D9ED35F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0372" y="4197986"/>
            <a:ext cx="360363" cy="461962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SzPct val="48000"/>
              <a:buBlip>
                <a:blip r:embed="rId6"/>
              </a:buBlip>
              <a:defRPr sz="24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3399"/>
              </a:buClr>
              <a:buSzPct val="115000"/>
              <a:buFont typeface="Wingdings 3" pitchFamily="2" charset="2"/>
              <a:buChar char="c"/>
              <a:defRPr sz="2000">
                <a:solidFill>
                  <a:srgbClr val="4C4C4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  <a:defRPr b="1" i="1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it-IT" b="1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510D6FA-1727-D794-B849-D8F258C0ACEA}"/>
              </a:ext>
            </a:extLst>
          </p:cNvPr>
          <p:cNvSpPr txBox="1">
            <a:spLocks/>
          </p:cNvSpPr>
          <p:nvPr/>
        </p:nvSpPr>
        <p:spPr>
          <a:xfrm>
            <a:off x="0" y="89581"/>
            <a:ext cx="121920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 neutrino-less double-</a:t>
            </a:r>
            <a:r>
              <a:rPr lang="en-US" sz="3200" b="1" dirty="0">
                <a:solidFill>
                  <a:srgbClr val="800080"/>
                </a:solidFill>
                <a:latin typeface="Symbol" pitchFamily="2" charset="2"/>
                <a:ea typeface="+mn-ea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decay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B654288-0EB7-2E68-0470-A8B3E9555D61}"/>
              </a:ext>
            </a:extLst>
          </p:cNvPr>
          <p:cNvSpPr txBox="1"/>
          <p:nvPr/>
        </p:nvSpPr>
        <p:spPr>
          <a:xfrm>
            <a:off x="8914335" y="4506407"/>
            <a:ext cx="3147015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Major on-going</a:t>
            </a:r>
          </a:p>
          <a:p>
            <a:r>
              <a:rPr lang="en-GB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Research Projects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CUORE@LNGS</a:t>
            </a:r>
          </a:p>
          <a:p>
            <a:r>
              <a:rPr lang="en-GB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USA: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LEGEND, MAJORANA</a:t>
            </a:r>
          </a:p>
          <a:p>
            <a:r>
              <a:rPr lang="en-GB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JAPAN:</a:t>
            </a:r>
            <a:r>
              <a:rPr lang="en-GB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KamLAND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-Zen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111618" name="Picture 2">
            <a:extLst>
              <a:ext uri="{FF2B5EF4-FFF2-40B4-BE49-F238E27FC236}">
                <a16:creationId xmlns:a16="http://schemas.microsoft.com/office/drawing/2014/main" id="{0FB61510-9DFB-16CB-B758-D037C7D87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327" y="0"/>
            <a:ext cx="2030672" cy="259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DD49E46-2A46-4469-F14A-C045CDE48D34}"/>
              </a:ext>
            </a:extLst>
          </p:cNvPr>
          <p:cNvSpPr txBox="1"/>
          <p:nvPr/>
        </p:nvSpPr>
        <p:spPr>
          <a:xfrm>
            <a:off x="10344157" y="2510773"/>
            <a:ext cx="18478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Ettore Majorana</a:t>
            </a:r>
          </a:p>
          <a:p>
            <a:pPr algn="ctr"/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(1906-1938?)</a:t>
            </a:r>
            <a:endParaRPr lang="en-GB" dirty="0"/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809BFE9A-4C2D-C01D-4500-D0C8F13EF978}"/>
              </a:ext>
            </a:extLst>
          </p:cNvPr>
          <p:cNvSpPr/>
          <p:nvPr/>
        </p:nvSpPr>
        <p:spPr>
          <a:xfrm>
            <a:off x="4799535" y="2566446"/>
            <a:ext cx="875557" cy="6026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B67DE102-1BB2-477E-CC2E-12D6D567A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" y="2184358"/>
            <a:ext cx="4261367" cy="328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F2159B2-931D-13BB-13CA-3F145BEBD9DC}"/>
              </a:ext>
            </a:extLst>
          </p:cNvPr>
          <p:cNvSpPr txBox="1">
            <a:spLocks/>
          </p:cNvSpPr>
          <p:nvPr/>
        </p:nvSpPr>
        <p:spPr>
          <a:xfrm>
            <a:off x="0" y="31706"/>
            <a:ext cx="12192000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 neutrino-less double </a:t>
            </a:r>
            <a:r>
              <a:rPr lang="en-US" sz="3200" b="1" dirty="0">
                <a:solidFill>
                  <a:srgbClr val="800080"/>
                </a:solidFill>
                <a:latin typeface="Symbol" pitchFamily="2" charset="2"/>
                <a:ea typeface="+mn-ea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decay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429438-213D-A2B1-C82E-920D59B06F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53"/>
          <a:stretch>
            <a:fillRect/>
          </a:stretch>
        </p:blipFill>
        <p:spPr>
          <a:xfrm>
            <a:off x="5982991" y="921908"/>
            <a:ext cx="4261367" cy="5783692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C2DCFF6-1CC4-9F43-7294-D1D7F03B7522}"/>
              </a:ext>
            </a:extLst>
          </p:cNvPr>
          <p:cNvSpPr txBox="1"/>
          <p:nvPr/>
        </p:nvSpPr>
        <p:spPr>
          <a:xfrm>
            <a:off x="5275389" y="567928"/>
            <a:ext cx="5910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Candidates for two-neutrino-less double-</a:t>
            </a:r>
            <a:r>
              <a:rPr lang="en-US" i="1" dirty="0">
                <a:solidFill>
                  <a:srgbClr val="FF0000"/>
                </a:solidFill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 cases</a:t>
            </a:r>
            <a:endParaRPr lang="en-GB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ED910B3-AC82-436A-5CD6-53B3ECFEB32F}"/>
              </a:ext>
            </a:extLst>
          </p:cNvPr>
          <p:cNvSpPr txBox="1"/>
          <p:nvPr/>
        </p:nvSpPr>
        <p:spPr>
          <a:xfrm>
            <a:off x="10119667" y="1801157"/>
            <a:ext cx="1661032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</a:p>
          <a:p>
            <a:pPr algn="l"/>
            <a:r>
              <a:rPr lang="en-GB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limits</a:t>
            </a:r>
          </a:p>
          <a:p>
            <a:pPr algn="l"/>
            <a:endParaRPr lang="en-GB" sz="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i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</a:t>
            </a:r>
            <a:r>
              <a:rPr lang="en-GB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xx years</a:t>
            </a:r>
          </a:p>
        </p:txBody>
      </p:sp>
    </p:spTree>
    <p:extLst>
      <p:ext uri="{BB962C8B-B14F-4D97-AF65-F5344CB8AC3E}">
        <p14:creationId xmlns:p14="http://schemas.microsoft.com/office/powerpoint/2010/main" val="356493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24BEB5DF-802C-293A-4AB0-71E2C42969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9" y="79376"/>
            <a:ext cx="8785225" cy="792163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/>
              <a:t>Neutrinoless double beta decay</a:t>
            </a:r>
            <a:endParaRPr lang="it-IT" dirty="0">
              <a:latin typeface="Symbol" pitchFamily="18" charset="2"/>
            </a:endParaRPr>
          </a:p>
        </p:txBody>
      </p:sp>
      <p:sp>
        <p:nvSpPr>
          <p:cNvPr id="39940" name="Rectangle 5">
            <a:extLst>
              <a:ext uri="{FF2B5EF4-FFF2-40B4-BE49-F238E27FC236}">
                <a16:creationId xmlns:a16="http://schemas.microsoft.com/office/drawing/2014/main" id="{9D8968BD-16DB-E00A-96E8-3457A3D333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0214" y="908050"/>
            <a:ext cx="8643937" cy="273685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it-IT" altLang="en-US" dirty="0"/>
              <a:t>La ricerca di neutrinoless double beta decay mira a:</a:t>
            </a: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altLang="en-US" dirty="0"/>
              <a:t>Testare la conservazione del numero leptonico -&gt; Physics beyond the standard model </a:t>
            </a: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altLang="en-US" dirty="0"/>
              <a:t>Determinare la natura del neutrino (Majorana o Dirac)</a:t>
            </a:r>
          </a:p>
          <a:p>
            <a:pPr lvl="4">
              <a:defRPr/>
            </a:pPr>
            <a:endParaRPr lang="it-IT" altLang="en-US" sz="1000" dirty="0"/>
          </a:p>
          <a:p>
            <a:pPr>
              <a:defRPr/>
            </a:pPr>
            <a:r>
              <a:rPr lang="it-IT" altLang="en-US" dirty="0"/>
              <a:t>Segnatura sperimentale: </a:t>
            </a:r>
          </a:p>
          <a:p>
            <a:pPr lvl="1">
              <a:buFont typeface="Wingdings 3" panose="05040102010807070707" pitchFamily="18" charset="2"/>
              <a:buChar char="c"/>
              <a:defRPr/>
            </a:pPr>
            <a:r>
              <a:rPr lang="it-IT" altLang="en-US" dirty="0"/>
              <a:t>Rivelazione di due elettroni per cui la somma delle energie cinetiche coincide con il Q valore del decadimento</a:t>
            </a:r>
          </a:p>
        </p:txBody>
      </p:sp>
      <p:pic>
        <p:nvPicPr>
          <p:cNvPr id="48132" name="Picture 2">
            <a:extLst>
              <a:ext uri="{FF2B5EF4-FFF2-40B4-BE49-F238E27FC236}">
                <a16:creationId xmlns:a16="http://schemas.microsoft.com/office/drawing/2014/main" id="{451EB075-2435-48C0-8D00-2D1C26F52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587750"/>
            <a:ext cx="40005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252D76B1-6039-6D2E-B73F-3E4943B70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3571875"/>
            <a:ext cx="511333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48000"/>
              <a:buBlip>
                <a:blip r:embed="rId3"/>
              </a:buBlip>
              <a:defRPr sz="2400">
                <a:solidFill>
                  <a:srgbClr val="0000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3399"/>
              </a:buClr>
              <a:buSzPct val="115000"/>
              <a:buFont typeface="Wingdings 3" pitchFamily="18" charset="2"/>
              <a:buChar char="c"/>
              <a:defRPr sz="2000">
                <a:solidFill>
                  <a:srgbClr val="4C4C4C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ü"/>
              <a:defRPr b="1" i="1">
                <a:solidFill>
                  <a:srgbClr val="000099"/>
                </a:solidFill>
                <a:latin typeface="Times New Roman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t-IT" altLang="en-US" kern="0" dirty="0">
                <a:latin typeface="Comic Sans MS"/>
              </a:rPr>
              <a:t>Mai osservato finora</a:t>
            </a:r>
          </a:p>
          <a:p>
            <a:pPr>
              <a:defRPr/>
            </a:pPr>
            <a:r>
              <a:rPr lang="it-IT" altLang="en-US" kern="0" dirty="0">
                <a:latin typeface="Comic Sans MS"/>
              </a:rPr>
              <a:t>Misura difficile perché: </a:t>
            </a:r>
          </a:p>
          <a:p>
            <a:pPr lvl="1">
              <a:defRPr/>
            </a:pPr>
            <a:r>
              <a:rPr lang="it-IT" altLang="en-US" kern="0" dirty="0">
                <a:latin typeface="Comic Sans MS"/>
              </a:rPr>
              <a:t>Il processo che si cerca è molto raro </a:t>
            </a:r>
          </a:p>
          <a:p>
            <a:pPr lvl="1">
              <a:defRPr/>
            </a:pPr>
            <a:r>
              <a:rPr lang="it-IT" altLang="en-US" kern="0" dirty="0">
                <a:latin typeface="Comic Sans MS"/>
              </a:rPr>
              <a:t>Ci sono enormi fondi dovuti a:</a:t>
            </a:r>
          </a:p>
          <a:p>
            <a:pPr lvl="2">
              <a:buClr>
                <a:srgbClr val="000000"/>
              </a:buClr>
              <a:defRPr/>
            </a:pPr>
            <a:r>
              <a:rPr lang="it-IT" altLang="en-US" kern="0" dirty="0"/>
              <a:t>Radioattività ambientale</a:t>
            </a:r>
          </a:p>
          <a:p>
            <a:pPr lvl="2">
              <a:buClr>
                <a:srgbClr val="000000"/>
              </a:buClr>
              <a:defRPr/>
            </a:pPr>
            <a:r>
              <a:rPr lang="it-IT" altLang="en-US" kern="0" dirty="0"/>
              <a:t>Raggi cosmici</a:t>
            </a:r>
          </a:p>
          <a:p>
            <a:pPr lvl="2">
              <a:buClr>
                <a:srgbClr val="000000"/>
              </a:buClr>
              <a:defRPr/>
            </a:pPr>
            <a:r>
              <a:rPr lang="it-IT" altLang="en-US" kern="0" dirty="0"/>
              <a:t>Decadimenti doppio beta ordinari (2</a:t>
            </a:r>
            <a:r>
              <a:rPr lang="it-IT" altLang="en-US" kern="0" dirty="0">
                <a:latin typeface="Symbol" panose="05050102010706020507" pitchFamily="18" charset="2"/>
              </a:rPr>
              <a:t>nbb)</a:t>
            </a:r>
            <a:r>
              <a:rPr lang="it-IT" altLang="en-US" kern="0" dirty="0">
                <a:cs typeface="Times New Roman" panose="02020603050405020304" pitchFamily="18" charset="0"/>
              </a:rPr>
              <a:t>  </a:t>
            </a:r>
            <a:r>
              <a:rPr lang="it-IT" altLang="en-US" kern="0" dirty="0"/>
              <a:t>che è un fondo irriducibile</a:t>
            </a:r>
          </a:p>
        </p:txBody>
      </p:sp>
      <p:sp>
        <p:nvSpPr>
          <p:cNvPr id="48134" name="Slide Number Placeholder 1">
            <a:extLst>
              <a:ext uri="{FF2B5EF4-FFF2-40B4-BE49-F238E27FC236}">
                <a16:creationId xmlns:a16="http://schemas.microsoft.com/office/drawing/2014/main" id="{987BBDA1-FD2A-F712-AD53-7598A04D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9900"/>
              </a:buClr>
              <a:buSzPct val="48000"/>
              <a:buBlip>
                <a:blip r:embed="rId3"/>
              </a:buBlip>
              <a:defRPr sz="24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3399"/>
              </a:buClr>
              <a:buSzPct val="115000"/>
              <a:buFont typeface="Wingdings 3" pitchFamily="2" charset="2"/>
              <a:buChar char="c"/>
              <a:defRPr sz="2000">
                <a:solidFill>
                  <a:srgbClr val="4C4C4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  <a:defRPr b="1" i="1">
                <a:solidFill>
                  <a:srgbClr val="000099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F8E4AE3E-E13A-FB45-9106-380B1EE8477D}" type="slidenum">
              <a:rPr lang="en-US" altLang="en-US" sz="1400">
                <a:solidFill>
                  <a:srgbClr val="C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24</a:t>
            </a:fld>
            <a:endParaRPr lang="en-US" altLang="en-US" sz="14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7673"/>
            <a:ext cx="10515600" cy="535531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β-decay energy spectrum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560" y="1610012"/>
            <a:ext cx="4113212" cy="309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359976" y="882998"/>
            <a:ext cx="11523414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 an </a:t>
            </a: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</a:t>
            </a: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and an </a:t>
            </a: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anti-neutrino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be emitted simultaneously.</a:t>
            </a:r>
            <a:r>
              <a:rPr lang="en-US" altLang="de-DE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l-GR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 energy is given by the mass difference </a:t>
            </a: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mother and daughter nucleus.</a:t>
            </a:r>
          </a:p>
          <a:p>
            <a:endParaRPr lang="en-US" altLang="de-D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decay energy will be distributed as </a:t>
            </a:r>
            <a:r>
              <a:rPr lang="en-US" altLang="de-DE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kinetic energy on </a:t>
            </a:r>
          </a:p>
          <a:p>
            <a:r>
              <a:rPr lang="en-US" altLang="de-DE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emitting particles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de-DE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electron and the anti-neutrino.</a:t>
            </a:r>
          </a:p>
          <a:p>
            <a:endParaRPr lang="en-US" altLang="de-DE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Hence, the </a:t>
            </a:r>
            <a:r>
              <a:rPr lang="en-US" altLang="de-DE" sz="20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spectrum is continuous</a:t>
            </a:r>
            <a:r>
              <a:rPr lang="en-US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starts at zero energy and ends at the maximum possible </a:t>
            </a:r>
          </a:p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</a:t>
            </a:r>
            <a:r>
              <a:rPr lang="en-US" altLang="de-DE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de-DE" sz="2000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E</a:t>
            </a:r>
            <a:r>
              <a:rPr lang="en-US" altLang="de-DE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</a:t>
            </a:r>
            <a:r>
              <a:rPr lang="el-GR" altLang="de-DE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·c</a:t>
            </a:r>
            <a:r>
              <a:rPr lang="en-US" altLang="de-DE" sz="2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(= Q</a:t>
            </a:r>
            <a:r>
              <a:rPr lang="el-GR" altLang="de-DE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de-DE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altLang="de-DE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decays have a </a:t>
            </a:r>
            <a:r>
              <a:rPr lang="en-US" altLang="de-DE" b="1" i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lifetime</a:t>
            </a:r>
            <a:r>
              <a:rPr lang="en-US" altLang="de-DE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 </a:t>
            </a:r>
            <a:r>
              <a:rPr lang="en-US" altLang="de-DE" b="1" i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decay probability</a:t>
            </a:r>
            <a:r>
              <a:rPr lang="en-US" altLang="de-DE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en-US" altLang="de-DE" b="1" i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interaction is small</a:t>
            </a:r>
            <a:r>
              <a:rPr lang="en-US" altLang="de-DE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compared to other interactions in the nucleus, therefore </a:t>
            </a:r>
            <a:r>
              <a:rPr lang="en-US" altLang="de-DE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dependent perturbation theory </a:t>
            </a:r>
            <a:r>
              <a:rPr lang="en-US" altLang="de-DE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good approximation.</a:t>
            </a:r>
            <a:endParaRPr lang="el-GR" altLang="de-DE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7" descr="betadeca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35" y="3121313"/>
            <a:ext cx="1270000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9DE"/>
                </a:solidFill>
              </a14:hiddenFill>
            </a:ext>
          </a:extLst>
        </p:spPr>
      </p:pic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10233323" y="3608240"/>
            <a:ext cx="16500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l-GR" altLang="de-DE" sz="2000" b="1" baseline="-25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de-DE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=18.6 keV</a:t>
            </a:r>
            <a:endParaRPr lang="el-GR" alt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9585621" y="2455715"/>
            <a:ext cx="19149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de-DE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de-DE" sz="2000" b="1" baseline="-25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</a:t>
            </a:r>
            <a:r>
              <a:rPr lang="en-US" altLang="de-DE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de-DE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12.32 y</a:t>
            </a:r>
            <a:endParaRPr lang="el-GR" alt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feld 29"/>
              <p:cNvSpPr txBox="1"/>
              <p:nvPr/>
            </p:nvSpPr>
            <p:spPr>
              <a:xfrm>
                <a:off x="3014172" y="1481760"/>
                <a:ext cx="2284142" cy="44203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latin typeface="Cambria Math"/>
                        </a:rPr>
                        <m:t>𝑛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400" i="1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de-DE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de-DE" sz="2400" i="1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feld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172" y="1481760"/>
                <a:ext cx="2284142" cy="442035"/>
              </a:xfrm>
              <a:prstGeom prst="rect">
                <a:avLst/>
              </a:prstGeom>
              <a:blipFill>
                <a:blip r:embed="rId5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4156242" y="1522595"/>
            <a:ext cx="1142071" cy="401200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3" name="Textfeld 2"/>
          <p:cNvSpPr txBox="1"/>
          <p:nvPr/>
        </p:nvSpPr>
        <p:spPr>
          <a:xfrm>
            <a:off x="8072735" y="1635388"/>
            <a:ext cx="306071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Tritium decay spectrum</a:t>
            </a:r>
          </a:p>
        </p:txBody>
      </p:sp>
    </p:spTree>
    <p:extLst>
      <p:ext uri="{BB962C8B-B14F-4D97-AF65-F5344CB8AC3E}">
        <p14:creationId xmlns:p14="http://schemas.microsoft.com/office/powerpoint/2010/main" val="1407715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419130" y="229968"/>
            <a:ext cx="11649792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nucleo non ci sono elettroni</a:t>
            </a:r>
            <a:r>
              <a:rPr lang="it-IT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quindi </a:t>
            </a:r>
            <a:r>
              <a:rPr lang="it-IT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l’elettrone</a:t>
            </a:r>
            <a:r>
              <a:rPr lang="it-IT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viene “</a:t>
            </a:r>
            <a:r>
              <a:rPr lang="it-IT" altLang="en-US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creato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nel processo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decadimento</a:t>
            </a:r>
            <a:r>
              <a:rPr lang="it-IT" altLang="en-US" sz="2400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it-IT" altLang="en-US" sz="2400" dirty="0">
                <a:solidFill>
                  <a:srgbClr val="FF0000"/>
                </a:solidFill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lang="it-IT" altLang="en-US" sz="2400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utilizzando l’energia a disposizione.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Viene immediatamente espulso fuori dal nucleo.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16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decadimento </a:t>
            </a:r>
            <a:r>
              <a:rPr lang="it-IT" altLang="en-US" sz="2200" b="1" u="sng" dirty="0">
                <a:solidFill>
                  <a:srgbClr val="FF0000"/>
                </a:solidFill>
                <a:latin typeface="Symbol" pitchFamily="2" charset="2"/>
                <a:cs typeface="Arial" panose="020B0604020202020204" pitchFamily="34" charset="0"/>
              </a:rPr>
              <a:t>a</a:t>
            </a:r>
            <a:r>
              <a:rPr lang="it-IT" altLang="en-US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invece si assume che la particella esista </a:t>
            </a:r>
            <a:r>
              <a:rPr lang="it-IT" altLang="en-US" sz="2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gia’</a:t>
            </a:r>
            <a:r>
              <a:rPr lang="it-IT" altLang="en-US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all’interno del nucleo</a:t>
            </a:r>
          </a:p>
        </p:txBody>
      </p:sp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" t="19022" r="18361" b="14171"/>
          <a:stretch>
            <a:fillRect/>
          </a:stretch>
        </p:blipFill>
        <p:spPr bwMode="auto">
          <a:xfrm>
            <a:off x="1349629" y="3519961"/>
            <a:ext cx="3962400" cy="261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1686972" y="2676038"/>
            <a:ext cx="37497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Particelle a nel decadimento alfa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(energie discrete, ben definite)</a:t>
            </a:r>
          </a:p>
        </p:txBody>
      </p:sp>
      <p:sp>
        <p:nvSpPr>
          <p:cNvPr id="5125" name="Line 7"/>
          <p:cNvSpPr>
            <a:spLocks noChangeShapeType="1"/>
          </p:cNvSpPr>
          <p:nvPr/>
        </p:nvSpPr>
        <p:spPr bwMode="auto">
          <a:xfrm>
            <a:off x="3178429" y="3257063"/>
            <a:ext cx="0" cy="632452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5126" name="Text Box 8"/>
          <p:cNvSpPr txBox="1">
            <a:spLocks noChangeArrowheads="1"/>
          </p:cNvSpPr>
          <p:nvPr/>
        </p:nvSpPr>
        <p:spPr bwMode="auto">
          <a:xfrm>
            <a:off x="6974592" y="2676038"/>
            <a:ext cx="35445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Elettroni nel decadimento beta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(spettro continuo)</a:t>
            </a:r>
          </a:p>
        </p:txBody>
      </p:sp>
      <p:pic>
        <p:nvPicPr>
          <p:cNvPr id="512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9" t="22247" r="16499" b="10826"/>
          <a:stretch>
            <a:fillRect/>
          </a:stretch>
        </p:blipFill>
        <p:spPr bwMode="auto">
          <a:xfrm>
            <a:off x="6879973" y="3894162"/>
            <a:ext cx="3657600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8" name="Line 10"/>
          <p:cNvSpPr>
            <a:spLocks noChangeShapeType="1"/>
          </p:cNvSpPr>
          <p:nvPr/>
        </p:nvSpPr>
        <p:spPr bwMode="auto">
          <a:xfrm>
            <a:off x="8937373" y="3356115"/>
            <a:ext cx="0" cy="53340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1790954" y="4347049"/>
            <a:ext cx="7152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alfa</a:t>
            </a:r>
          </a:p>
        </p:txBody>
      </p:sp>
      <p:sp>
        <p:nvSpPr>
          <p:cNvPr id="5130" name="Text Box 12"/>
          <p:cNvSpPr txBox="1">
            <a:spLocks noChangeArrowheads="1"/>
          </p:cNvSpPr>
          <p:nvPr/>
        </p:nvSpPr>
        <p:spPr bwMode="auto">
          <a:xfrm>
            <a:off x="9559673" y="4313263"/>
            <a:ext cx="11945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i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555876" y="346076"/>
            <a:ext cx="81596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aseline="30000" dirty="0">
                <a:solidFill>
                  <a:srgbClr val="CC0000"/>
                </a:solidFill>
                <a:latin typeface="+mn-lt"/>
              </a:rPr>
              <a:t>210</a:t>
            </a:r>
            <a:r>
              <a:rPr lang="it-IT" altLang="en-US" sz="2000" dirty="0">
                <a:solidFill>
                  <a:srgbClr val="CC0000"/>
                </a:solidFill>
                <a:latin typeface="+mn-lt"/>
              </a:rPr>
              <a:t>Bi     </a:t>
            </a:r>
            <a:r>
              <a:rPr lang="it-IT" altLang="en-US" sz="2000" dirty="0">
                <a:solidFill>
                  <a:srgbClr val="CC0000"/>
                </a:solidFill>
                <a:latin typeface="+mn-lt"/>
                <a:sym typeface="Symbol" pitchFamily="18" charset="2"/>
              </a:rPr>
              <a:t>    </a:t>
            </a:r>
            <a:r>
              <a:rPr lang="it-IT" altLang="en-US" sz="2000" baseline="30000" dirty="0">
                <a:solidFill>
                  <a:srgbClr val="CC0000"/>
                </a:solidFill>
                <a:latin typeface="+mn-lt"/>
                <a:sym typeface="Symbol" pitchFamily="18" charset="2"/>
              </a:rPr>
              <a:t>210</a:t>
            </a:r>
            <a:r>
              <a:rPr lang="it-IT" altLang="en-US" sz="2000" dirty="0">
                <a:solidFill>
                  <a:srgbClr val="CC0000"/>
                </a:solidFill>
                <a:latin typeface="+mn-lt"/>
                <a:sym typeface="Symbol" pitchFamily="18" charset="2"/>
              </a:rPr>
              <a:t>Po + e</a:t>
            </a:r>
            <a:r>
              <a:rPr lang="it-IT" altLang="en-US" sz="2000" baseline="30000" dirty="0">
                <a:solidFill>
                  <a:srgbClr val="CC0000"/>
                </a:solidFill>
                <a:latin typeface="+mn-lt"/>
                <a:sym typeface="Symbol" pitchFamily="18" charset="2"/>
              </a:rPr>
              <a:t>-</a:t>
            </a:r>
            <a:r>
              <a:rPr lang="it-IT" altLang="en-US" sz="2000" baseline="30000" dirty="0">
                <a:solidFill>
                  <a:srgbClr val="000000"/>
                </a:solidFill>
                <a:latin typeface="+mn-lt"/>
                <a:sym typeface="Symbol" pitchFamily="18" charset="2"/>
              </a:rPr>
              <a:t> </a:t>
            </a:r>
            <a:r>
              <a:rPr lang="it-IT" altLang="en-US" sz="2000" dirty="0">
                <a:solidFill>
                  <a:srgbClr val="000000"/>
                </a:solidFill>
                <a:latin typeface="+mn-lt"/>
                <a:sym typeface="Symbol" pitchFamily="18" charset="2"/>
              </a:rPr>
              <a:t>+</a:t>
            </a:r>
            <a:r>
              <a:rPr lang="it-IT" altLang="en-US" sz="2000" baseline="30000" dirty="0">
                <a:solidFill>
                  <a:srgbClr val="000000"/>
                </a:solidFill>
                <a:latin typeface="+mn-lt"/>
                <a:sym typeface="Symbol" pitchFamily="18" charset="2"/>
              </a:rPr>
              <a:t> </a:t>
            </a:r>
            <a:r>
              <a:rPr lang="it-IT" altLang="en-US" sz="2000" dirty="0">
                <a:solidFill>
                  <a:srgbClr val="000000"/>
                </a:solidFill>
                <a:highlight>
                  <a:srgbClr val="FFFF00"/>
                </a:highlight>
                <a:latin typeface="+mn-lt"/>
                <a:sym typeface="Symbol" pitchFamily="18" charset="2"/>
              </a:rPr>
              <a:t>....</a:t>
            </a:r>
            <a:r>
              <a:rPr lang="it-IT" altLang="en-US" sz="2000" dirty="0">
                <a:solidFill>
                  <a:srgbClr val="000000"/>
                </a:solidFill>
                <a:latin typeface="+mn-lt"/>
                <a:sym typeface="Symbol" pitchFamily="18" charset="2"/>
              </a:rPr>
              <a:t> </a:t>
            </a:r>
            <a:r>
              <a:rPr lang="it-IT" altLang="en-US" sz="2000" baseline="30000" dirty="0">
                <a:solidFill>
                  <a:srgbClr val="000000"/>
                </a:solidFill>
                <a:latin typeface="+mn-lt"/>
                <a:sym typeface="Symbol" pitchFamily="18" charset="2"/>
              </a:rPr>
              <a:t>                </a:t>
            </a:r>
            <a:r>
              <a:rPr lang="it-IT" altLang="en-US" dirty="0">
                <a:solidFill>
                  <a:srgbClr val="000000"/>
                </a:solidFill>
                <a:latin typeface="+mn-lt"/>
                <a:sym typeface="Symbol" pitchFamily="18" charset="2"/>
              </a:rPr>
              <a:t>l’atomo </a:t>
            </a:r>
            <a:r>
              <a:rPr lang="it-IT" altLang="en-US" sz="2000" dirty="0">
                <a:solidFill>
                  <a:srgbClr val="000000"/>
                </a:solidFill>
                <a:latin typeface="+mn-lt"/>
                <a:sym typeface="Symbol" pitchFamily="18" charset="2"/>
              </a:rPr>
              <a:t>di </a:t>
            </a:r>
            <a:r>
              <a:rPr lang="it-IT" altLang="en-US" dirty="0">
                <a:solidFill>
                  <a:srgbClr val="000000"/>
                </a:solidFill>
                <a:latin typeface="+mn-lt"/>
                <a:sym typeface="Symbol" pitchFamily="18" charset="2"/>
              </a:rPr>
              <a:t>Bi ha 83 protoni (ed elettroni),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  <a:sym typeface="Symbol" pitchFamily="18" charset="2"/>
              </a:rPr>
              <a:t>                                                            il Po ha 84 protoni</a:t>
            </a:r>
            <a:r>
              <a:rPr lang="it-IT" altLang="en-US" sz="2000" dirty="0">
                <a:solidFill>
                  <a:srgbClr val="000000"/>
                </a:solidFill>
                <a:latin typeface="+mn-lt"/>
                <a:sym typeface="Symbol" pitchFamily="18" charset="2"/>
              </a:rPr>
              <a:t> </a:t>
            </a:r>
            <a:r>
              <a:rPr lang="it-IT" altLang="en-US" dirty="0">
                <a:solidFill>
                  <a:srgbClr val="000000"/>
                </a:solidFill>
                <a:latin typeface="+mn-lt"/>
                <a:sym typeface="Symbol" pitchFamily="18" charset="2"/>
              </a:rPr>
              <a:t>(ed elettroni)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2555876" y="1403171"/>
            <a:ext cx="8257389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aseline="30000" dirty="0">
                <a:solidFill>
                  <a:srgbClr val="000000"/>
                </a:solidFill>
                <a:latin typeface="+mn-lt"/>
              </a:rPr>
              <a:t>210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Bi   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M = 209.9841204 (16) u   (</a:t>
            </a:r>
            <a:r>
              <a:rPr lang="it-IT" altLang="en-US" dirty="0" err="1">
                <a:solidFill>
                  <a:srgbClr val="000000"/>
                </a:solidFill>
                <a:latin typeface="+mn-lt"/>
              </a:rPr>
              <a:t>unita’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di massa atomica  u = 931.494 MeV)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dirty="0">
              <a:solidFill>
                <a:srgbClr val="000000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aseline="30000" dirty="0">
                <a:solidFill>
                  <a:srgbClr val="000000"/>
                </a:solidFill>
                <a:latin typeface="+mn-lt"/>
              </a:rPr>
              <a:t>210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Po   M = 209.9828737 (13) u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dirty="0">
              <a:solidFill>
                <a:srgbClr val="000000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CC0000"/>
                </a:solidFill>
                <a:latin typeface="Symbol" pitchFamily="2" charset="2"/>
              </a:rPr>
              <a:t>D</a:t>
            </a:r>
            <a:r>
              <a:rPr lang="it-IT" altLang="en-US" dirty="0">
                <a:solidFill>
                  <a:srgbClr val="CC0000"/>
                </a:solidFill>
                <a:latin typeface="+mn-lt"/>
              </a:rPr>
              <a:t>M = </a:t>
            </a:r>
            <a:r>
              <a:rPr lang="it-IT" altLang="en-US" dirty="0" err="1">
                <a:solidFill>
                  <a:srgbClr val="CC0000"/>
                </a:solidFill>
                <a:latin typeface="+mn-lt"/>
              </a:rPr>
              <a:t>Q</a:t>
            </a:r>
            <a:r>
              <a:rPr lang="it-IT" altLang="en-US" dirty="0">
                <a:solidFill>
                  <a:srgbClr val="CC0000"/>
                </a:solidFill>
                <a:latin typeface="+mn-lt"/>
              </a:rPr>
              <a:t> =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0.0012467 u  = </a:t>
            </a:r>
            <a:r>
              <a:rPr lang="it-IT" altLang="en-US" dirty="0">
                <a:solidFill>
                  <a:srgbClr val="CC0000"/>
                </a:solidFill>
                <a:latin typeface="+mn-lt"/>
              </a:rPr>
              <a:t>1.16 MeV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  </a:t>
            </a:r>
          </a:p>
        </p:txBody>
      </p:sp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3" t="16051" r="15044" b="11690"/>
          <a:stretch>
            <a:fillRect/>
          </a:stretch>
        </p:blipFill>
        <p:spPr bwMode="auto">
          <a:xfrm>
            <a:off x="1600200" y="3334325"/>
            <a:ext cx="5257800" cy="327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6765924" y="2975005"/>
            <a:ext cx="51739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Se il processo fosse a due corpi,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highlight>
                  <a:srgbClr val="FFFF00"/>
                </a:highlight>
                <a:latin typeface="+mn-lt"/>
              </a:rPr>
              <a:t>come per la particella alfa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ci si aspetterebbe un elettrone </a:t>
            </a:r>
            <a:r>
              <a:rPr lang="it-IT" altLang="en-US" u="sng" dirty="0">
                <a:solidFill>
                  <a:srgbClr val="CC0000"/>
                </a:solidFill>
                <a:latin typeface="+mn-lt"/>
              </a:rPr>
              <a:t>con energia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u="sng" dirty="0">
                <a:solidFill>
                  <a:srgbClr val="CC0000"/>
                </a:solidFill>
                <a:latin typeface="+mn-lt"/>
              </a:rPr>
              <a:t>ben definita pari a 1.16 MeV</a:t>
            </a:r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6781800" y="4357716"/>
            <a:ext cx="517398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Si osserva una distribuzione continua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dell’energia da </a:t>
            </a:r>
            <a:r>
              <a:rPr lang="it-IT" altLang="en-US" dirty="0">
                <a:solidFill>
                  <a:srgbClr val="FF0000"/>
                </a:solidFill>
                <a:latin typeface="+mn-lt"/>
              </a:rPr>
              <a:t>zero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al valore massimo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 err="1">
                <a:solidFill>
                  <a:srgbClr val="FF0000"/>
                </a:solidFill>
                <a:latin typeface="+mn-lt"/>
              </a:rPr>
              <a:t>T</a:t>
            </a:r>
            <a:r>
              <a:rPr lang="it-IT" altLang="en-US" baseline="-25000" dirty="0" err="1">
                <a:solidFill>
                  <a:srgbClr val="FF0000"/>
                </a:solidFill>
                <a:latin typeface="+mn-lt"/>
              </a:rPr>
              <a:t>max</a:t>
            </a:r>
            <a:r>
              <a:rPr lang="it-IT" altLang="en-US" dirty="0">
                <a:solidFill>
                  <a:srgbClr val="FF0000"/>
                </a:solidFill>
                <a:latin typeface="+mn-lt"/>
              </a:rPr>
              <a:t> = </a:t>
            </a:r>
            <a:r>
              <a:rPr lang="it-IT" altLang="en-US" dirty="0" err="1">
                <a:solidFill>
                  <a:srgbClr val="FF0000"/>
                </a:solidFill>
                <a:latin typeface="+mn-lt"/>
              </a:rPr>
              <a:t>Q</a:t>
            </a:r>
            <a:r>
              <a:rPr lang="it-IT" altLang="en-US" dirty="0">
                <a:solidFill>
                  <a:srgbClr val="FF0000"/>
                </a:solidFill>
                <a:latin typeface="+mn-lt"/>
              </a:rPr>
              <a:t> = 1.16 MeV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dirty="0">
              <a:solidFill>
                <a:srgbClr val="000000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dove </a:t>
            </a:r>
            <a:r>
              <a:rPr lang="it-IT" altLang="en-US" dirty="0" err="1">
                <a:solidFill>
                  <a:srgbClr val="000000"/>
                </a:solidFill>
                <a:latin typeface="+mn-lt"/>
              </a:rPr>
              <a:t>Q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</a:t>
            </a:r>
            <a:r>
              <a:rPr lang="it-IT" altLang="en-US" dirty="0" err="1">
                <a:solidFill>
                  <a:srgbClr val="000000"/>
                </a:solidFill>
                <a:latin typeface="+mn-lt"/>
              </a:rPr>
              <a:t>e’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la differenza delle </a:t>
            </a:r>
            <a:r>
              <a:rPr lang="it-IT" altLang="en-US" u="sng" dirty="0">
                <a:solidFill>
                  <a:srgbClr val="CC0000"/>
                </a:solidFill>
                <a:latin typeface="+mn-lt"/>
              </a:rPr>
              <a:t>masse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u="sng" dirty="0">
                <a:solidFill>
                  <a:srgbClr val="CC0000"/>
                </a:solidFill>
                <a:latin typeface="+mn-lt"/>
              </a:rPr>
              <a:t>atomiche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del nucleo padre e di quello figlio</a:t>
            </a:r>
          </a:p>
        </p:txBody>
      </p:sp>
      <p:sp>
        <p:nvSpPr>
          <p:cNvPr id="6151" name="Line 9"/>
          <p:cNvSpPr>
            <a:spLocks noChangeShapeType="1"/>
          </p:cNvSpPr>
          <p:nvPr/>
        </p:nvSpPr>
        <p:spPr bwMode="auto">
          <a:xfrm flipH="1">
            <a:off x="5410200" y="5060732"/>
            <a:ext cx="1371600" cy="394098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6152" name="TextBox 1"/>
          <p:cNvSpPr txBox="1">
            <a:spLocks noChangeArrowheads="1"/>
          </p:cNvSpPr>
          <p:nvPr/>
        </p:nvSpPr>
        <p:spPr bwMode="auto">
          <a:xfrm>
            <a:off x="3402013" y="558800"/>
            <a:ext cx="3962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>
                <a:solidFill>
                  <a:srgbClr val="3366FF"/>
                </a:solidFill>
                <a:latin typeface="Symbol" pitchFamily="18" charset="2"/>
              </a:rPr>
              <a:t>b</a:t>
            </a:r>
            <a:r>
              <a:rPr lang="it-IT" altLang="en-US" sz="2000" baseline="30000">
                <a:solidFill>
                  <a:srgbClr val="3366FF"/>
                </a:solidFill>
              </a:rPr>
              <a:t>-</a:t>
            </a: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0D76257-3903-B0E7-47A0-ABDC929878E0}"/>
              </a:ext>
            </a:extLst>
          </p:cNvPr>
          <p:cNvSpPr txBox="1"/>
          <p:nvPr/>
        </p:nvSpPr>
        <p:spPr>
          <a:xfrm>
            <a:off x="274320" y="28962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432FF"/>
                </a:solidFill>
              </a:rPr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142361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76">
            <a:extLst>
              <a:ext uri="{FF2B5EF4-FFF2-40B4-BE49-F238E27FC236}">
                <a16:creationId xmlns:a16="http://schemas.microsoft.com/office/drawing/2014/main" id="{CC60C524-7AC2-425C-AE93-FF15CD7AE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144" y="822124"/>
            <a:ext cx="4191000" cy="561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endParaRPr lang="de-DE" altLang="de-D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2377">
            <a:extLst>
              <a:ext uri="{FF2B5EF4-FFF2-40B4-BE49-F238E27FC236}">
                <a16:creationId xmlns:a16="http://schemas.microsoft.com/office/drawing/2014/main" id="{8014FE95-AA99-F5FA-D708-2547EE491744}"/>
              </a:ext>
            </a:extLst>
          </p:cNvPr>
          <p:cNvGrpSpPr>
            <a:grpSpLocks/>
          </p:cNvGrpSpPr>
          <p:nvPr/>
        </p:nvGrpSpPr>
        <p:grpSpPr bwMode="auto">
          <a:xfrm>
            <a:off x="3639757" y="2082599"/>
            <a:ext cx="1052512" cy="1117600"/>
            <a:chOff x="716" y="1890"/>
            <a:chExt cx="663" cy="704"/>
          </a:xfrm>
        </p:grpSpPr>
        <p:grpSp>
          <p:nvGrpSpPr>
            <p:cNvPr id="6" name="Group 2378">
              <a:extLst>
                <a:ext uri="{FF2B5EF4-FFF2-40B4-BE49-F238E27FC236}">
                  <a16:creationId xmlns:a16="http://schemas.microsoft.com/office/drawing/2014/main" id="{62F7C6CD-8602-C76B-2A62-0F18473AE7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8" y="2002"/>
              <a:ext cx="495" cy="544"/>
              <a:chOff x="668" y="1874"/>
              <a:chExt cx="695" cy="712"/>
            </a:xfrm>
          </p:grpSpPr>
          <p:grpSp>
            <p:nvGrpSpPr>
              <p:cNvPr id="223" name="Group 2379">
                <a:extLst>
                  <a:ext uri="{FF2B5EF4-FFF2-40B4-BE49-F238E27FC236}">
                    <a16:creationId xmlns:a16="http://schemas.microsoft.com/office/drawing/2014/main" id="{4B2BDC44-98EB-884B-4B65-1F16D4B933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282" name="Oval 2380">
                  <a:extLst>
                    <a:ext uri="{FF2B5EF4-FFF2-40B4-BE49-F238E27FC236}">
                      <a16:creationId xmlns:a16="http://schemas.microsoft.com/office/drawing/2014/main" id="{B6DBAE3C-93A6-0690-4B38-1F2A9F6A8A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3" name="Oval 2381">
                  <a:extLst>
                    <a:ext uri="{FF2B5EF4-FFF2-40B4-BE49-F238E27FC236}">
                      <a16:creationId xmlns:a16="http://schemas.microsoft.com/office/drawing/2014/main" id="{A8484AA1-54DC-DA2C-4272-B66C12BBDB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4" name="Oval 2382">
                  <a:extLst>
                    <a:ext uri="{FF2B5EF4-FFF2-40B4-BE49-F238E27FC236}">
                      <a16:creationId xmlns:a16="http://schemas.microsoft.com/office/drawing/2014/main" id="{96FDD436-0DFE-056D-5B91-4AC584E134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5" name="Oval 2383">
                  <a:extLst>
                    <a:ext uri="{FF2B5EF4-FFF2-40B4-BE49-F238E27FC236}">
                      <a16:creationId xmlns:a16="http://schemas.microsoft.com/office/drawing/2014/main" id="{7780DB1F-F53A-B1D0-2986-0A70A45456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" name="Oval 2384">
                  <a:extLst>
                    <a:ext uri="{FF2B5EF4-FFF2-40B4-BE49-F238E27FC236}">
                      <a16:creationId xmlns:a16="http://schemas.microsoft.com/office/drawing/2014/main" id="{FBCDA5AF-A2B5-F64B-3DF0-136EE3E217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" name="Oval 2385">
                  <a:extLst>
                    <a:ext uri="{FF2B5EF4-FFF2-40B4-BE49-F238E27FC236}">
                      <a16:creationId xmlns:a16="http://schemas.microsoft.com/office/drawing/2014/main" id="{BD04514A-96D0-0596-5A4B-112C29CDB3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" name="Oval 2386">
                  <a:extLst>
                    <a:ext uri="{FF2B5EF4-FFF2-40B4-BE49-F238E27FC236}">
                      <a16:creationId xmlns:a16="http://schemas.microsoft.com/office/drawing/2014/main" id="{694AE4D0-F885-AF5E-C5BE-79A694C370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9" name="Oval 2387">
                  <a:extLst>
                    <a:ext uri="{FF2B5EF4-FFF2-40B4-BE49-F238E27FC236}">
                      <a16:creationId xmlns:a16="http://schemas.microsoft.com/office/drawing/2014/main" id="{588828D8-7834-FA3C-FA27-6867CCA8B6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0" name="Oval 2388">
                  <a:extLst>
                    <a:ext uri="{FF2B5EF4-FFF2-40B4-BE49-F238E27FC236}">
                      <a16:creationId xmlns:a16="http://schemas.microsoft.com/office/drawing/2014/main" id="{CB8A7A9D-72B6-DFFB-E6B6-90AB7FDE45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1" name="Oval 2389">
                  <a:extLst>
                    <a:ext uri="{FF2B5EF4-FFF2-40B4-BE49-F238E27FC236}">
                      <a16:creationId xmlns:a16="http://schemas.microsoft.com/office/drawing/2014/main" id="{B6132F75-BE8E-133E-84AA-FA8C317C24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2" name="Oval 2390">
                  <a:extLst>
                    <a:ext uri="{FF2B5EF4-FFF2-40B4-BE49-F238E27FC236}">
                      <a16:creationId xmlns:a16="http://schemas.microsoft.com/office/drawing/2014/main" id="{4FE6D3BE-7548-F0D3-D9F8-DCEE04E9A3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3" name="Oval 2391">
                  <a:extLst>
                    <a:ext uri="{FF2B5EF4-FFF2-40B4-BE49-F238E27FC236}">
                      <a16:creationId xmlns:a16="http://schemas.microsoft.com/office/drawing/2014/main" id="{AD3C764D-52E6-DE17-3036-041A1B0CC9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24" name="Group 2392">
                <a:extLst>
                  <a:ext uri="{FF2B5EF4-FFF2-40B4-BE49-F238E27FC236}">
                    <a16:creationId xmlns:a16="http://schemas.microsoft.com/office/drawing/2014/main" id="{380A2148-F4AE-95E0-DD5A-6A1C003BAB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270" name="Oval 2393">
                  <a:extLst>
                    <a:ext uri="{FF2B5EF4-FFF2-40B4-BE49-F238E27FC236}">
                      <a16:creationId xmlns:a16="http://schemas.microsoft.com/office/drawing/2014/main" id="{A9E7C68A-4F54-4358-380F-30A4F31F86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" name="Oval 2394">
                  <a:extLst>
                    <a:ext uri="{FF2B5EF4-FFF2-40B4-BE49-F238E27FC236}">
                      <a16:creationId xmlns:a16="http://schemas.microsoft.com/office/drawing/2014/main" id="{EF9CCB72-5967-C175-6A39-1929A5861B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" name="Oval 2395">
                  <a:extLst>
                    <a:ext uri="{FF2B5EF4-FFF2-40B4-BE49-F238E27FC236}">
                      <a16:creationId xmlns:a16="http://schemas.microsoft.com/office/drawing/2014/main" id="{8877FFB1-091D-C8CC-7B58-9B79F3E585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3" name="Oval 2396">
                  <a:extLst>
                    <a:ext uri="{FF2B5EF4-FFF2-40B4-BE49-F238E27FC236}">
                      <a16:creationId xmlns:a16="http://schemas.microsoft.com/office/drawing/2014/main" id="{946A7820-75F3-5490-DAFD-C4B09CBE66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Oval 2397">
                  <a:extLst>
                    <a:ext uri="{FF2B5EF4-FFF2-40B4-BE49-F238E27FC236}">
                      <a16:creationId xmlns:a16="http://schemas.microsoft.com/office/drawing/2014/main" id="{EB9CF6B3-497D-B6BA-6064-1BC0331B43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5" name="Oval 2398">
                  <a:extLst>
                    <a:ext uri="{FF2B5EF4-FFF2-40B4-BE49-F238E27FC236}">
                      <a16:creationId xmlns:a16="http://schemas.microsoft.com/office/drawing/2014/main" id="{89D96E1B-C4E9-1ADA-0FA5-817118F012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" name="Oval 2399">
                  <a:extLst>
                    <a:ext uri="{FF2B5EF4-FFF2-40B4-BE49-F238E27FC236}">
                      <a16:creationId xmlns:a16="http://schemas.microsoft.com/office/drawing/2014/main" id="{540E7246-EE98-2FE9-40AC-74D661CA52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" name="Oval 2400">
                  <a:extLst>
                    <a:ext uri="{FF2B5EF4-FFF2-40B4-BE49-F238E27FC236}">
                      <a16:creationId xmlns:a16="http://schemas.microsoft.com/office/drawing/2014/main" id="{1220C3BD-C1F5-9194-A39F-E77C08D940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" name="Oval 2401">
                  <a:extLst>
                    <a:ext uri="{FF2B5EF4-FFF2-40B4-BE49-F238E27FC236}">
                      <a16:creationId xmlns:a16="http://schemas.microsoft.com/office/drawing/2014/main" id="{224D303A-B5A6-2B62-E030-2721B1ACC4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9" name="Oval 2402">
                  <a:extLst>
                    <a:ext uri="{FF2B5EF4-FFF2-40B4-BE49-F238E27FC236}">
                      <a16:creationId xmlns:a16="http://schemas.microsoft.com/office/drawing/2014/main" id="{428355DA-FA7C-C387-9DC2-C8E0526D5D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0" name="Oval 2403">
                  <a:extLst>
                    <a:ext uri="{FF2B5EF4-FFF2-40B4-BE49-F238E27FC236}">
                      <a16:creationId xmlns:a16="http://schemas.microsoft.com/office/drawing/2014/main" id="{23422049-99FB-9724-8944-4293F5792E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1" name="Oval 2404">
                  <a:extLst>
                    <a:ext uri="{FF2B5EF4-FFF2-40B4-BE49-F238E27FC236}">
                      <a16:creationId xmlns:a16="http://schemas.microsoft.com/office/drawing/2014/main" id="{16764D51-4D66-E657-9520-F85AFEF062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25" name="Group 2405">
                <a:extLst>
                  <a:ext uri="{FF2B5EF4-FFF2-40B4-BE49-F238E27FC236}">
                    <a16:creationId xmlns:a16="http://schemas.microsoft.com/office/drawing/2014/main" id="{9D6265FE-2BA9-11A5-4729-3F7F63EF16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258" name="Oval 2406">
                  <a:extLst>
                    <a:ext uri="{FF2B5EF4-FFF2-40B4-BE49-F238E27FC236}">
                      <a16:creationId xmlns:a16="http://schemas.microsoft.com/office/drawing/2014/main" id="{1F6A6257-FDE7-A7FE-748C-4E8B44FCC1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" name="Oval 2407">
                  <a:extLst>
                    <a:ext uri="{FF2B5EF4-FFF2-40B4-BE49-F238E27FC236}">
                      <a16:creationId xmlns:a16="http://schemas.microsoft.com/office/drawing/2014/main" id="{D6B499C4-1399-8B5F-CF76-6CAE9C4B5B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" name="Oval 2408">
                  <a:extLst>
                    <a:ext uri="{FF2B5EF4-FFF2-40B4-BE49-F238E27FC236}">
                      <a16:creationId xmlns:a16="http://schemas.microsoft.com/office/drawing/2014/main" id="{C4B2018F-927F-C0C6-CE20-3887F2A37C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" name="Oval 2409">
                  <a:extLst>
                    <a:ext uri="{FF2B5EF4-FFF2-40B4-BE49-F238E27FC236}">
                      <a16:creationId xmlns:a16="http://schemas.microsoft.com/office/drawing/2014/main" id="{727E5996-E21D-A5C8-B5FD-48EE6210A0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" name="Oval 2410">
                  <a:extLst>
                    <a:ext uri="{FF2B5EF4-FFF2-40B4-BE49-F238E27FC236}">
                      <a16:creationId xmlns:a16="http://schemas.microsoft.com/office/drawing/2014/main" id="{95AB1482-7DB3-A65F-4590-AE9157AFE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" name="Oval 2411">
                  <a:extLst>
                    <a:ext uri="{FF2B5EF4-FFF2-40B4-BE49-F238E27FC236}">
                      <a16:creationId xmlns:a16="http://schemas.microsoft.com/office/drawing/2014/main" id="{44167B64-C877-6F55-7B4E-D03692B6EB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" name="Oval 2412">
                  <a:extLst>
                    <a:ext uri="{FF2B5EF4-FFF2-40B4-BE49-F238E27FC236}">
                      <a16:creationId xmlns:a16="http://schemas.microsoft.com/office/drawing/2014/main" id="{8F51E766-5F6F-5743-016B-C3DFCF511B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" name="Oval 2413">
                  <a:extLst>
                    <a:ext uri="{FF2B5EF4-FFF2-40B4-BE49-F238E27FC236}">
                      <a16:creationId xmlns:a16="http://schemas.microsoft.com/office/drawing/2014/main" id="{B381B999-37F2-11F8-BBD8-B3EF6560D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" name="Oval 2414">
                  <a:extLst>
                    <a:ext uri="{FF2B5EF4-FFF2-40B4-BE49-F238E27FC236}">
                      <a16:creationId xmlns:a16="http://schemas.microsoft.com/office/drawing/2014/main" id="{8214E45E-3654-BE23-1D03-83637B1CE9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" name="Oval 2415">
                  <a:extLst>
                    <a:ext uri="{FF2B5EF4-FFF2-40B4-BE49-F238E27FC236}">
                      <a16:creationId xmlns:a16="http://schemas.microsoft.com/office/drawing/2014/main" id="{B79ACE2D-B7A4-CF2F-E454-9D1296A72D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" name="Oval 2416">
                  <a:extLst>
                    <a:ext uri="{FF2B5EF4-FFF2-40B4-BE49-F238E27FC236}">
                      <a16:creationId xmlns:a16="http://schemas.microsoft.com/office/drawing/2014/main" id="{224C3D11-5E5F-2D36-C4B1-DEB7E36BE8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" name="Oval 2417">
                  <a:extLst>
                    <a:ext uri="{FF2B5EF4-FFF2-40B4-BE49-F238E27FC236}">
                      <a16:creationId xmlns:a16="http://schemas.microsoft.com/office/drawing/2014/main" id="{2E418B9E-6981-EDE7-D44A-02CAC78995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26" name="Group 2418">
                <a:extLst>
                  <a:ext uri="{FF2B5EF4-FFF2-40B4-BE49-F238E27FC236}">
                    <a16:creationId xmlns:a16="http://schemas.microsoft.com/office/drawing/2014/main" id="{37507346-A204-F4FA-B9AF-CD42A6CD04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246" name="Oval 2419">
                  <a:extLst>
                    <a:ext uri="{FF2B5EF4-FFF2-40B4-BE49-F238E27FC236}">
                      <a16:creationId xmlns:a16="http://schemas.microsoft.com/office/drawing/2014/main" id="{7866DE20-32E7-56E0-3AAE-05B4C22370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" name="Oval 2420">
                  <a:extLst>
                    <a:ext uri="{FF2B5EF4-FFF2-40B4-BE49-F238E27FC236}">
                      <a16:creationId xmlns:a16="http://schemas.microsoft.com/office/drawing/2014/main" id="{6BB0CA21-7C59-2553-43DE-0E5EAE94F6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8" name="Oval 2421">
                  <a:extLst>
                    <a:ext uri="{FF2B5EF4-FFF2-40B4-BE49-F238E27FC236}">
                      <a16:creationId xmlns:a16="http://schemas.microsoft.com/office/drawing/2014/main" id="{8C404E2C-0858-B699-4F84-3A5FBBEC86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9" name="Oval 2422">
                  <a:extLst>
                    <a:ext uri="{FF2B5EF4-FFF2-40B4-BE49-F238E27FC236}">
                      <a16:creationId xmlns:a16="http://schemas.microsoft.com/office/drawing/2014/main" id="{302A770C-7543-218C-990F-56F576953F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0" name="Oval 2423">
                  <a:extLst>
                    <a:ext uri="{FF2B5EF4-FFF2-40B4-BE49-F238E27FC236}">
                      <a16:creationId xmlns:a16="http://schemas.microsoft.com/office/drawing/2014/main" id="{7F870E7F-8DD1-8301-6E1A-DE677080A1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1" name="Oval 2424">
                  <a:extLst>
                    <a:ext uri="{FF2B5EF4-FFF2-40B4-BE49-F238E27FC236}">
                      <a16:creationId xmlns:a16="http://schemas.microsoft.com/office/drawing/2014/main" id="{7A2AD608-60FF-2CA1-A2E9-FD8FC6DDC3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2" name="Oval 2425">
                  <a:extLst>
                    <a:ext uri="{FF2B5EF4-FFF2-40B4-BE49-F238E27FC236}">
                      <a16:creationId xmlns:a16="http://schemas.microsoft.com/office/drawing/2014/main" id="{1A3D8E13-7880-60AF-5CBF-EA02BF4D49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3" name="Oval 2426">
                  <a:extLst>
                    <a:ext uri="{FF2B5EF4-FFF2-40B4-BE49-F238E27FC236}">
                      <a16:creationId xmlns:a16="http://schemas.microsoft.com/office/drawing/2014/main" id="{CBF29B61-96C7-6E51-26C4-BA0458E52A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4" name="Oval 2427">
                  <a:extLst>
                    <a:ext uri="{FF2B5EF4-FFF2-40B4-BE49-F238E27FC236}">
                      <a16:creationId xmlns:a16="http://schemas.microsoft.com/office/drawing/2014/main" id="{500C7C46-CFD7-4E3F-A499-89A8459CDA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5" name="Oval 2428">
                  <a:extLst>
                    <a:ext uri="{FF2B5EF4-FFF2-40B4-BE49-F238E27FC236}">
                      <a16:creationId xmlns:a16="http://schemas.microsoft.com/office/drawing/2014/main" id="{A9BB3CEE-4C82-DD38-CA49-724844EF57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" name="Oval 2429">
                  <a:extLst>
                    <a:ext uri="{FF2B5EF4-FFF2-40B4-BE49-F238E27FC236}">
                      <a16:creationId xmlns:a16="http://schemas.microsoft.com/office/drawing/2014/main" id="{C472F6C1-0D27-8C29-D517-773113D967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" name="Oval 2430">
                  <a:extLst>
                    <a:ext uri="{FF2B5EF4-FFF2-40B4-BE49-F238E27FC236}">
                      <a16:creationId xmlns:a16="http://schemas.microsoft.com/office/drawing/2014/main" id="{8DE5E455-36A6-66F8-3BC9-5007CB86E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27" name="Group 2431">
                <a:extLst>
                  <a:ext uri="{FF2B5EF4-FFF2-40B4-BE49-F238E27FC236}">
                    <a16:creationId xmlns:a16="http://schemas.microsoft.com/office/drawing/2014/main" id="{A0B15B46-FA45-8F22-F8E6-86AED97C2A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234" name="Oval 2432">
                  <a:extLst>
                    <a:ext uri="{FF2B5EF4-FFF2-40B4-BE49-F238E27FC236}">
                      <a16:creationId xmlns:a16="http://schemas.microsoft.com/office/drawing/2014/main" id="{612D524D-31A6-704C-986E-1FDA083B77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5" name="Oval 2433">
                  <a:extLst>
                    <a:ext uri="{FF2B5EF4-FFF2-40B4-BE49-F238E27FC236}">
                      <a16:creationId xmlns:a16="http://schemas.microsoft.com/office/drawing/2014/main" id="{8A7B13BA-5FB6-5B5B-09D1-F737D1582E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" name="Oval 2434">
                  <a:extLst>
                    <a:ext uri="{FF2B5EF4-FFF2-40B4-BE49-F238E27FC236}">
                      <a16:creationId xmlns:a16="http://schemas.microsoft.com/office/drawing/2014/main" id="{DA376073-6D89-D903-1881-E104FFBF89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" name="Oval 2435">
                  <a:extLst>
                    <a:ext uri="{FF2B5EF4-FFF2-40B4-BE49-F238E27FC236}">
                      <a16:creationId xmlns:a16="http://schemas.microsoft.com/office/drawing/2014/main" id="{0AD66B0D-04C1-2481-49EB-02A88743B6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" name="Oval 2436">
                  <a:extLst>
                    <a:ext uri="{FF2B5EF4-FFF2-40B4-BE49-F238E27FC236}">
                      <a16:creationId xmlns:a16="http://schemas.microsoft.com/office/drawing/2014/main" id="{C9B8128C-0EA0-00C2-A144-89B0BB1E59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9" name="Oval 2437">
                  <a:extLst>
                    <a:ext uri="{FF2B5EF4-FFF2-40B4-BE49-F238E27FC236}">
                      <a16:creationId xmlns:a16="http://schemas.microsoft.com/office/drawing/2014/main" id="{4689FC1B-E179-82C9-BD92-B130C2763E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0" name="Oval 2438">
                  <a:extLst>
                    <a:ext uri="{FF2B5EF4-FFF2-40B4-BE49-F238E27FC236}">
                      <a16:creationId xmlns:a16="http://schemas.microsoft.com/office/drawing/2014/main" id="{C441FA60-E3B5-5CA1-0D86-A8D8652BB3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1" name="Oval 2439">
                  <a:extLst>
                    <a:ext uri="{FF2B5EF4-FFF2-40B4-BE49-F238E27FC236}">
                      <a16:creationId xmlns:a16="http://schemas.microsoft.com/office/drawing/2014/main" id="{228C2FD7-2749-ADDF-BEB8-D6E9832013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2" name="Oval 2440">
                  <a:extLst>
                    <a:ext uri="{FF2B5EF4-FFF2-40B4-BE49-F238E27FC236}">
                      <a16:creationId xmlns:a16="http://schemas.microsoft.com/office/drawing/2014/main" id="{160A8363-8E5C-410B-F3B6-86D5ED9D98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3" name="Oval 2441">
                  <a:extLst>
                    <a:ext uri="{FF2B5EF4-FFF2-40B4-BE49-F238E27FC236}">
                      <a16:creationId xmlns:a16="http://schemas.microsoft.com/office/drawing/2014/main" id="{2F41B9F5-150E-DB19-C34D-3E5F50A1C2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4" name="Oval 2442">
                  <a:extLst>
                    <a:ext uri="{FF2B5EF4-FFF2-40B4-BE49-F238E27FC236}">
                      <a16:creationId xmlns:a16="http://schemas.microsoft.com/office/drawing/2014/main" id="{FE81C262-FFC2-768C-6AE8-6FADA201F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5" name="Oval 2443">
                  <a:extLst>
                    <a:ext uri="{FF2B5EF4-FFF2-40B4-BE49-F238E27FC236}">
                      <a16:creationId xmlns:a16="http://schemas.microsoft.com/office/drawing/2014/main" id="{7B09CD68-CE4C-F46D-F99A-DC57D98BAB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28" name="Oval 2444">
                <a:extLst>
                  <a:ext uri="{FF2B5EF4-FFF2-40B4-BE49-F238E27FC236}">
                    <a16:creationId xmlns:a16="http://schemas.microsoft.com/office/drawing/2014/main" id="{583B0724-D1BD-ABD2-DAD6-A1749E969E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Oval 2445">
                <a:extLst>
                  <a:ext uri="{FF2B5EF4-FFF2-40B4-BE49-F238E27FC236}">
                    <a16:creationId xmlns:a16="http://schemas.microsoft.com/office/drawing/2014/main" id="{3854DE96-3A71-2C48-46C7-A089E0B2B5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Oval 2446">
                <a:extLst>
                  <a:ext uri="{FF2B5EF4-FFF2-40B4-BE49-F238E27FC236}">
                    <a16:creationId xmlns:a16="http://schemas.microsoft.com/office/drawing/2014/main" id="{ECD7D7F5-147D-C308-8A0D-CBC4C51A9C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Oval 2447">
                <a:extLst>
                  <a:ext uri="{FF2B5EF4-FFF2-40B4-BE49-F238E27FC236}">
                    <a16:creationId xmlns:a16="http://schemas.microsoft.com/office/drawing/2014/main" id="{DA927316-C234-62E7-4A7D-276CD3551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Oval 2448">
                <a:extLst>
                  <a:ext uri="{FF2B5EF4-FFF2-40B4-BE49-F238E27FC236}">
                    <a16:creationId xmlns:a16="http://schemas.microsoft.com/office/drawing/2014/main" id="{6493AD02-209C-766A-584B-3C988F5FA0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Oval 2449">
                <a:extLst>
                  <a:ext uri="{FF2B5EF4-FFF2-40B4-BE49-F238E27FC236}">
                    <a16:creationId xmlns:a16="http://schemas.microsoft.com/office/drawing/2014/main" id="{417E6771-83DA-9272-D96F-FCC8FEEBBB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 2450">
              <a:extLst>
                <a:ext uri="{FF2B5EF4-FFF2-40B4-BE49-F238E27FC236}">
                  <a16:creationId xmlns:a16="http://schemas.microsoft.com/office/drawing/2014/main" id="{DB69DBD9-A4C6-7D62-26C7-9F751B63C5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2" y="2050"/>
              <a:ext cx="495" cy="544"/>
              <a:chOff x="668" y="1874"/>
              <a:chExt cx="695" cy="712"/>
            </a:xfrm>
          </p:grpSpPr>
          <p:grpSp>
            <p:nvGrpSpPr>
              <p:cNvPr id="152" name="Group 2451">
                <a:extLst>
                  <a:ext uri="{FF2B5EF4-FFF2-40B4-BE49-F238E27FC236}">
                    <a16:creationId xmlns:a16="http://schemas.microsoft.com/office/drawing/2014/main" id="{F231E896-0FC4-B0C6-3111-8BA27C4915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211" name="Oval 2452">
                  <a:extLst>
                    <a:ext uri="{FF2B5EF4-FFF2-40B4-BE49-F238E27FC236}">
                      <a16:creationId xmlns:a16="http://schemas.microsoft.com/office/drawing/2014/main" id="{1EB43BAC-249D-952D-51BC-DD03AC1E6C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2" name="Oval 2453">
                  <a:extLst>
                    <a:ext uri="{FF2B5EF4-FFF2-40B4-BE49-F238E27FC236}">
                      <a16:creationId xmlns:a16="http://schemas.microsoft.com/office/drawing/2014/main" id="{53D1573B-94DB-58BA-2389-88E6861C91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3" name="Oval 2454">
                  <a:extLst>
                    <a:ext uri="{FF2B5EF4-FFF2-40B4-BE49-F238E27FC236}">
                      <a16:creationId xmlns:a16="http://schemas.microsoft.com/office/drawing/2014/main" id="{23B77B83-9F5E-9E9A-691E-CF8FAA64FF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4" name="Oval 2455">
                  <a:extLst>
                    <a:ext uri="{FF2B5EF4-FFF2-40B4-BE49-F238E27FC236}">
                      <a16:creationId xmlns:a16="http://schemas.microsoft.com/office/drawing/2014/main" id="{7EA58835-55F4-DD51-9CDA-3A12BCD5BB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5" name="Oval 2456">
                  <a:extLst>
                    <a:ext uri="{FF2B5EF4-FFF2-40B4-BE49-F238E27FC236}">
                      <a16:creationId xmlns:a16="http://schemas.microsoft.com/office/drawing/2014/main" id="{FB6E1CE9-1C9E-4463-7D7E-FD54353B9A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6" name="Oval 2457">
                  <a:extLst>
                    <a:ext uri="{FF2B5EF4-FFF2-40B4-BE49-F238E27FC236}">
                      <a16:creationId xmlns:a16="http://schemas.microsoft.com/office/drawing/2014/main" id="{94E7E01D-7B82-E548-2E93-EC50BA01A9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7" name="Oval 2458">
                  <a:extLst>
                    <a:ext uri="{FF2B5EF4-FFF2-40B4-BE49-F238E27FC236}">
                      <a16:creationId xmlns:a16="http://schemas.microsoft.com/office/drawing/2014/main" id="{B251A09D-DD07-EEC9-C133-4787EA5514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8" name="Oval 2459">
                  <a:extLst>
                    <a:ext uri="{FF2B5EF4-FFF2-40B4-BE49-F238E27FC236}">
                      <a16:creationId xmlns:a16="http://schemas.microsoft.com/office/drawing/2014/main" id="{762619F1-CD6C-30CB-C3D5-81499EC24E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9" name="Oval 2460">
                  <a:extLst>
                    <a:ext uri="{FF2B5EF4-FFF2-40B4-BE49-F238E27FC236}">
                      <a16:creationId xmlns:a16="http://schemas.microsoft.com/office/drawing/2014/main" id="{67FBEE6E-07FB-04BC-3197-4CF0E5D247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0" name="Oval 2461">
                  <a:extLst>
                    <a:ext uri="{FF2B5EF4-FFF2-40B4-BE49-F238E27FC236}">
                      <a16:creationId xmlns:a16="http://schemas.microsoft.com/office/drawing/2014/main" id="{D9FBFF8C-6E4E-356F-FC7F-6C711F9634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1" name="Oval 2462">
                  <a:extLst>
                    <a:ext uri="{FF2B5EF4-FFF2-40B4-BE49-F238E27FC236}">
                      <a16:creationId xmlns:a16="http://schemas.microsoft.com/office/drawing/2014/main" id="{9AAB682D-1859-CF57-BA70-DDD2F6B762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2" name="Oval 2463">
                  <a:extLst>
                    <a:ext uri="{FF2B5EF4-FFF2-40B4-BE49-F238E27FC236}">
                      <a16:creationId xmlns:a16="http://schemas.microsoft.com/office/drawing/2014/main" id="{3D2470CE-D0BD-8916-CC16-4CE81DA6B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3" name="Group 2464">
                <a:extLst>
                  <a:ext uri="{FF2B5EF4-FFF2-40B4-BE49-F238E27FC236}">
                    <a16:creationId xmlns:a16="http://schemas.microsoft.com/office/drawing/2014/main" id="{36A2EE8F-D78C-8B58-21A8-FB023CC509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199" name="Oval 2465">
                  <a:extLst>
                    <a:ext uri="{FF2B5EF4-FFF2-40B4-BE49-F238E27FC236}">
                      <a16:creationId xmlns:a16="http://schemas.microsoft.com/office/drawing/2014/main" id="{72822ECE-8060-3A0F-BCE4-1B96EA59F3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Oval 2466">
                  <a:extLst>
                    <a:ext uri="{FF2B5EF4-FFF2-40B4-BE49-F238E27FC236}">
                      <a16:creationId xmlns:a16="http://schemas.microsoft.com/office/drawing/2014/main" id="{9D8BE621-948E-C8AE-C9E5-E12109DEA9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Oval 2467">
                  <a:extLst>
                    <a:ext uri="{FF2B5EF4-FFF2-40B4-BE49-F238E27FC236}">
                      <a16:creationId xmlns:a16="http://schemas.microsoft.com/office/drawing/2014/main" id="{D3B20627-62B5-5880-8437-839BB01608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Oval 2468">
                  <a:extLst>
                    <a:ext uri="{FF2B5EF4-FFF2-40B4-BE49-F238E27FC236}">
                      <a16:creationId xmlns:a16="http://schemas.microsoft.com/office/drawing/2014/main" id="{E20A66B6-E27E-D666-8CA3-05AE6FC75E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3" name="Oval 2469">
                  <a:extLst>
                    <a:ext uri="{FF2B5EF4-FFF2-40B4-BE49-F238E27FC236}">
                      <a16:creationId xmlns:a16="http://schemas.microsoft.com/office/drawing/2014/main" id="{28DAE4BC-45B8-BDBD-BC93-DCEC95CEC1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4" name="Oval 2470">
                  <a:extLst>
                    <a:ext uri="{FF2B5EF4-FFF2-40B4-BE49-F238E27FC236}">
                      <a16:creationId xmlns:a16="http://schemas.microsoft.com/office/drawing/2014/main" id="{FE97CAA5-3F54-6D25-9BDC-B47AD86F11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5" name="Oval 2471">
                  <a:extLst>
                    <a:ext uri="{FF2B5EF4-FFF2-40B4-BE49-F238E27FC236}">
                      <a16:creationId xmlns:a16="http://schemas.microsoft.com/office/drawing/2014/main" id="{FD0F7936-A351-61A9-FAE0-6490BE7F9F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6" name="Oval 2472">
                  <a:extLst>
                    <a:ext uri="{FF2B5EF4-FFF2-40B4-BE49-F238E27FC236}">
                      <a16:creationId xmlns:a16="http://schemas.microsoft.com/office/drawing/2014/main" id="{1A41AEF3-7A9D-5099-86A5-333F46D5A7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7" name="Oval 2473">
                  <a:extLst>
                    <a:ext uri="{FF2B5EF4-FFF2-40B4-BE49-F238E27FC236}">
                      <a16:creationId xmlns:a16="http://schemas.microsoft.com/office/drawing/2014/main" id="{5BA241C5-C186-CA32-0489-84393D9AF0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8" name="Oval 2474">
                  <a:extLst>
                    <a:ext uri="{FF2B5EF4-FFF2-40B4-BE49-F238E27FC236}">
                      <a16:creationId xmlns:a16="http://schemas.microsoft.com/office/drawing/2014/main" id="{4FDCE47A-9ECE-1747-9496-B5AEF68214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9" name="Oval 2475">
                  <a:extLst>
                    <a:ext uri="{FF2B5EF4-FFF2-40B4-BE49-F238E27FC236}">
                      <a16:creationId xmlns:a16="http://schemas.microsoft.com/office/drawing/2014/main" id="{222C9D63-556A-29B1-F42E-2CAF947C8B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0" name="Oval 2476">
                  <a:extLst>
                    <a:ext uri="{FF2B5EF4-FFF2-40B4-BE49-F238E27FC236}">
                      <a16:creationId xmlns:a16="http://schemas.microsoft.com/office/drawing/2014/main" id="{A5F001CF-0287-E9E8-07D7-5F7A787C18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4" name="Group 2477">
                <a:extLst>
                  <a:ext uri="{FF2B5EF4-FFF2-40B4-BE49-F238E27FC236}">
                    <a16:creationId xmlns:a16="http://schemas.microsoft.com/office/drawing/2014/main" id="{FC8559F6-1442-A9C5-DB29-70043A67CB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187" name="Oval 2478">
                  <a:extLst>
                    <a:ext uri="{FF2B5EF4-FFF2-40B4-BE49-F238E27FC236}">
                      <a16:creationId xmlns:a16="http://schemas.microsoft.com/office/drawing/2014/main" id="{FA4D710C-6096-E730-343C-8ECFF46399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8" name="Oval 2479">
                  <a:extLst>
                    <a:ext uri="{FF2B5EF4-FFF2-40B4-BE49-F238E27FC236}">
                      <a16:creationId xmlns:a16="http://schemas.microsoft.com/office/drawing/2014/main" id="{947023B0-EE3F-4975-264A-AB9D0F8CF6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9" name="Oval 2480">
                  <a:extLst>
                    <a:ext uri="{FF2B5EF4-FFF2-40B4-BE49-F238E27FC236}">
                      <a16:creationId xmlns:a16="http://schemas.microsoft.com/office/drawing/2014/main" id="{ABB3F364-DD1A-A5AD-3D04-0BA9DC47D3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0" name="Oval 2481">
                  <a:extLst>
                    <a:ext uri="{FF2B5EF4-FFF2-40B4-BE49-F238E27FC236}">
                      <a16:creationId xmlns:a16="http://schemas.microsoft.com/office/drawing/2014/main" id="{3796D21B-CE43-3F91-F0A2-7B0BE9F085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1" name="Oval 2482">
                  <a:extLst>
                    <a:ext uri="{FF2B5EF4-FFF2-40B4-BE49-F238E27FC236}">
                      <a16:creationId xmlns:a16="http://schemas.microsoft.com/office/drawing/2014/main" id="{11794750-C64B-4674-4148-6165D8F1A2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2" name="Oval 2483">
                  <a:extLst>
                    <a:ext uri="{FF2B5EF4-FFF2-40B4-BE49-F238E27FC236}">
                      <a16:creationId xmlns:a16="http://schemas.microsoft.com/office/drawing/2014/main" id="{8852552B-C142-FCC1-74A6-4F6614C88E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3" name="Oval 2484">
                  <a:extLst>
                    <a:ext uri="{FF2B5EF4-FFF2-40B4-BE49-F238E27FC236}">
                      <a16:creationId xmlns:a16="http://schemas.microsoft.com/office/drawing/2014/main" id="{B9711951-E525-2D5C-65F3-FD35F21C43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4" name="Oval 2485">
                  <a:extLst>
                    <a:ext uri="{FF2B5EF4-FFF2-40B4-BE49-F238E27FC236}">
                      <a16:creationId xmlns:a16="http://schemas.microsoft.com/office/drawing/2014/main" id="{2BCED925-C4F5-6C7B-4B07-459B720317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5" name="Oval 2486">
                  <a:extLst>
                    <a:ext uri="{FF2B5EF4-FFF2-40B4-BE49-F238E27FC236}">
                      <a16:creationId xmlns:a16="http://schemas.microsoft.com/office/drawing/2014/main" id="{3172B6B4-373A-9A13-3645-B2F125541D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6" name="Oval 2487">
                  <a:extLst>
                    <a:ext uri="{FF2B5EF4-FFF2-40B4-BE49-F238E27FC236}">
                      <a16:creationId xmlns:a16="http://schemas.microsoft.com/office/drawing/2014/main" id="{FE805925-341B-80B3-BEC1-227FFFE7F1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7" name="Oval 2488">
                  <a:extLst>
                    <a:ext uri="{FF2B5EF4-FFF2-40B4-BE49-F238E27FC236}">
                      <a16:creationId xmlns:a16="http://schemas.microsoft.com/office/drawing/2014/main" id="{59673B80-3F55-D69D-B8A2-27869F731B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8" name="Oval 2489">
                  <a:extLst>
                    <a:ext uri="{FF2B5EF4-FFF2-40B4-BE49-F238E27FC236}">
                      <a16:creationId xmlns:a16="http://schemas.microsoft.com/office/drawing/2014/main" id="{8B57031B-EAB1-5F33-F8BB-5150EE8778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5" name="Group 2490">
                <a:extLst>
                  <a:ext uri="{FF2B5EF4-FFF2-40B4-BE49-F238E27FC236}">
                    <a16:creationId xmlns:a16="http://schemas.microsoft.com/office/drawing/2014/main" id="{9FDB48F3-3860-022A-B704-E1576AFAEF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175" name="Oval 2491">
                  <a:extLst>
                    <a:ext uri="{FF2B5EF4-FFF2-40B4-BE49-F238E27FC236}">
                      <a16:creationId xmlns:a16="http://schemas.microsoft.com/office/drawing/2014/main" id="{6A0972EE-FE62-5A8A-91AA-36BB50E631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6" name="Oval 2492">
                  <a:extLst>
                    <a:ext uri="{FF2B5EF4-FFF2-40B4-BE49-F238E27FC236}">
                      <a16:creationId xmlns:a16="http://schemas.microsoft.com/office/drawing/2014/main" id="{A13F7363-B733-C960-AA9F-466217778C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7" name="Oval 2493">
                  <a:extLst>
                    <a:ext uri="{FF2B5EF4-FFF2-40B4-BE49-F238E27FC236}">
                      <a16:creationId xmlns:a16="http://schemas.microsoft.com/office/drawing/2014/main" id="{70096875-013D-E36A-34FC-2F2D99A981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8" name="Oval 2494">
                  <a:extLst>
                    <a:ext uri="{FF2B5EF4-FFF2-40B4-BE49-F238E27FC236}">
                      <a16:creationId xmlns:a16="http://schemas.microsoft.com/office/drawing/2014/main" id="{076CE643-EC92-F2F7-E5A3-BC07EE508A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9" name="Oval 2495">
                  <a:extLst>
                    <a:ext uri="{FF2B5EF4-FFF2-40B4-BE49-F238E27FC236}">
                      <a16:creationId xmlns:a16="http://schemas.microsoft.com/office/drawing/2014/main" id="{CE7D762D-737A-48BC-7708-A7EA40EC2D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Oval 2496">
                  <a:extLst>
                    <a:ext uri="{FF2B5EF4-FFF2-40B4-BE49-F238E27FC236}">
                      <a16:creationId xmlns:a16="http://schemas.microsoft.com/office/drawing/2014/main" id="{0C1FFDA2-2054-1E79-9FAC-5F4DFE719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1" name="Oval 2497">
                  <a:extLst>
                    <a:ext uri="{FF2B5EF4-FFF2-40B4-BE49-F238E27FC236}">
                      <a16:creationId xmlns:a16="http://schemas.microsoft.com/office/drawing/2014/main" id="{04ABAF41-1BB7-FC99-217D-9A140C118E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2" name="Oval 2498">
                  <a:extLst>
                    <a:ext uri="{FF2B5EF4-FFF2-40B4-BE49-F238E27FC236}">
                      <a16:creationId xmlns:a16="http://schemas.microsoft.com/office/drawing/2014/main" id="{73D6C1B9-8E68-4064-DF73-670B3394A0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3" name="Oval 2499">
                  <a:extLst>
                    <a:ext uri="{FF2B5EF4-FFF2-40B4-BE49-F238E27FC236}">
                      <a16:creationId xmlns:a16="http://schemas.microsoft.com/office/drawing/2014/main" id="{34A4A7AF-AD92-BB2C-7CE1-C2E8EDCE84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4" name="Oval 2500">
                  <a:extLst>
                    <a:ext uri="{FF2B5EF4-FFF2-40B4-BE49-F238E27FC236}">
                      <a16:creationId xmlns:a16="http://schemas.microsoft.com/office/drawing/2014/main" id="{92132A05-E546-8448-E284-A2E36D3D83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5" name="Oval 2501">
                  <a:extLst>
                    <a:ext uri="{FF2B5EF4-FFF2-40B4-BE49-F238E27FC236}">
                      <a16:creationId xmlns:a16="http://schemas.microsoft.com/office/drawing/2014/main" id="{83D8B4E3-6D88-44C6-7737-2663BF8F2C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6" name="Oval 2502">
                  <a:extLst>
                    <a:ext uri="{FF2B5EF4-FFF2-40B4-BE49-F238E27FC236}">
                      <a16:creationId xmlns:a16="http://schemas.microsoft.com/office/drawing/2014/main" id="{BAAD6F6A-FBFB-8781-F309-64818B8BEC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6" name="Group 2503">
                <a:extLst>
                  <a:ext uri="{FF2B5EF4-FFF2-40B4-BE49-F238E27FC236}">
                    <a16:creationId xmlns:a16="http://schemas.microsoft.com/office/drawing/2014/main" id="{75FF55C6-B0D4-7E53-51C8-55C725B5CA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163" name="Oval 2504">
                  <a:extLst>
                    <a:ext uri="{FF2B5EF4-FFF2-40B4-BE49-F238E27FC236}">
                      <a16:creationId xmlns:a16="http://schemas.microsoft.com/office/drawing/2014/main" id="{0390DDC6-808E-758F-19A7-269C0320E9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" name="Oval 2505">
                  <a:extLst>
                    <a:ext uri="{FF2B5EF4-FFF2-40B4-BE49-F238E27FC236}">
                      <a16:creationId xmlns:a16="http://schemas.microsoft.com/office/drawing/2014/main" id="{C369F495-AF24-DAB0-B41C-BCB3AFA02B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" name="Oval 2506">
                  <a:extLst>
                    <a:ext uri="{FF2B5EF4-FFF2-40B4-BE49-F238E27FC236}">
                      <a16:creationId xmlns:a16="http://schemas.microsoft.com/office/drawing/2014/main" id="{D261DB90-011D-3B75-FDE6-513E9F212B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6" name="Oval 2507">
                  <a:extLst>
                    <a:ext uri="{FF2B5EF4-FFF2-40B4-BE49-F238E27FC236}">
                      <a16:creationId xmlns:a16="http://schemas.microsoft.com/office/drawing/2014/main" id="{F1F9E7BF-C6CF-7B8D-5309-9B8EDDEDFC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7" name="Oval 2508">
                  <a:extLst>
                    <a:ext uri="{FF2B5EF4-FFF2-40B4-BE49-F238E27FC236}">
                      <a16:creationId xmlns:a16="http://schemas.microsoft.com/office/drawing/2014/main" id="{F941EBDC-D66C-F3C1-6E3E-69748CC763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8" name="Oval 2509">
                  <a:extLst>
                    <a:ext uri="{FF2B5EF4-FFF2-40B4-BE49-F238E27FC236}">
                      <a16:creationId xmlns:a16="http://schemas.microsoft.com/office/drawing/2014/main" id="{164867B7-F9B7-54FD-8011-96DC466C86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9" name="Oval 2510">
                  <a:extLst>
                    <a:ext uri="{FF2B5EF4-FFF2-40B4-BE49-F238E27FC236}">
                      <a16:creationId xmlns:a16="http://schemas.microsoft.com/office/drawing/2014/main" id="{9949945E-84BC-D008-CA11-A9B83C1E18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0" name="Oval 2511">
                  <a:extLst>
                    <a:ext uri="{FF2B5EF4-FFF2-40B4-BE49-F238E27FC236}">
                      <a16:creationId xmlns:a16="http://schemas.microsoft.com/office/drawing/2014/main" id="{E983BAFE-CEED-2572-D269-D84EB98EB9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Oval 2512">
                  <a:extLst>
                    <a:ext uri="{FF2B5EF4-FFF2-40B4-BE49-F238E27FC236}">
                      <a16:creationId xmlns:a16="http://schemas.microsoft.com/office/drawing/2014/main" id="{BC6B3B28-276F-19BF-311D-5956F77128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2" name="Oval 2513">
                  <a:extLst>
                    <a:ext uri="{FF2B5EF4-FFF2-40B4-BE49-F238E27FC236}">
                      <a16:creationId xmlns:a16="http://schemas.microsoft.com/office/drawing/2014/main" id="{F451C59F-BF8F-5544-E4D9-A117FBADE1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3" name="Oval 2514">
                  <a:extLst>
                    <a:ext uri="{FF2B5EF4-FFF2-40B4-BE49-F238E27FC236}">
                      <a16:creationId xmlns:a16="http://schemas.microsoft.com/office/drawing/2014/main" id="{B0B34FEE-CCE1-29A1-AB5A-577C8D62E8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" name="Oval 2515">
                  <a:extLst>
                    <a:ext uri="{FF2B5EF4-FFF2-40B4-BE49-F238E27FC236}">
                      <a16:creationId xmlns:a16="http://schemas.microsoft.com/office/drawing/2014/main" id="{337805B5-5BC6-3B29-303F-8A9AFD1E2F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7" name="Oval 2516">
                <a:extLst>
                  <a:ext uri="{FF2B5EF4-FFF2-40B4-BE49-F238E27FC236}">
                    <a16:creationId xmlns:a16="http://schemas.microsoft.com/office/drawing/2014/main" id="{3D8CA7D9-0378-878F-BA3A-57186C8CD0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Oval 2517">
                <a:extLst>
                  <a:ext uri="{FF2B5EF4-FFF2-40B4-BE49-F238E27FC236}">
                    <a16:creationId xmlns:a16="http://schemas.microsoft.com/office/drawing/2014/main" id="{D33DC5BE-6655-AE2D-832B-CEFB0D7A81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Oval 2518">
                <a:extLst>
                  <a:ext uri="{FF2B5EF4-FFF2-40B4-BE49-F238E27FC236}">
                    <a16:creationId xmlns:a16="http://schemas.microsoft.com/office/drawing/2014/main" id="{24AC2B57-9C9D-E58A-A4F6-F53F5E54F7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Oval 2519">
                <a:extLst>
                  <a:ext uri="{FF2B5EF4-FFF2-40B4-BE49-F238E27FC236}">
                    <a16:creationId xmlns:a16="http://schemas.microsoft.com/office/drawing/2014/main" id="{71C55DC2-6018-9338-7462-1B18596ABF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Oval 2520">
                <a:extLst>
                  <a:ext uri="{FF2B5EF4-FFF2-40B4-BE49-F238E27FC236}">
                    <a16:creationId xmlns:a16="http://schemas.microsoft.com/office/drawing/2014/main" id="{B6C6CEC4-92BD-8D44-0A9F-222C66969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Oval 2521">
                <a:extLst>
                  <a:ext uri="{FF2B5EF4-FFF2-40B4-BE49-F238E27FC236}">
                    <a16:creationId xmlns:a16="http://schemas.microsoft.com/office/drawing/2014/main" id="{546F17DF-63EB-7FB6-1360-FFAC0A485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 2522">
              <a:extLst>
                <a:ext uri="{FF2B5EF4-FFF2-40B4-BE49-F238E27FC236}">
                  <a16:creationId xmlns:a16="http://schemas.microsoft.com/office/drawing/2014/main" id="{2340B4AB-0F3A-E965-6386-B2CF4689ED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4" y="1890"/>
              <a:ext cx="495" cy="544"/>
              <a:chOff x="668" y="1874"/>
              <a:chExt cx="695" cy="712"/>
            </a:xfrm>
          </p:grpSpPr>
          <p:grpSp>
            <p:nvGrpSpPr>
              <p:cNvPr id="81" name="Group 2523">
                <a:extLst>
                  <a:ext uri="{FF2B5EF4-FFF2-40B4-BE49-F238E27FC236}">
                    <a16:creationId xmlns:a16="http://schemas.microsoft.com/office/drawing/2014/main" id="{081534D8-D604-E5C0-8920-AAE6BDBFA1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140" name="Oval 2524">
                  <a:extLst>
                    <a:ext uri="{FF2B5EF4-FFF2-40B4-BE49-F238E27FC236}">
                      <a16:creationId xmlns:a16="http://schemas.microsoft.com/office/drawing/2014/main" id="{D29229CC-4557-B470-2167-F0ED2088E5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Oval 2525">
                  <a:extLst>
                    <a:ext uri="{FF2B5EF4-FFF2-40B4-BE49-F238E27FC236}">
                      <a16:creationId xmlns:a16="http://schemas.microsoft.com/office/drawing/2014/main" id="{38F99080-20A8-7657-4D3F-1D7028BC4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Oval 2526">
                  <a:extLst>
                    <a:ext uri="{FF2B5EF4-FFF2-40B4-BE49-F238E27FC236}">
                      <a16:creationId xmlns:a16="http://schemas.microsoft.com/office/drawing/2014/main" id="{D2FDC975-01FA-368B-00A4-215FDF9E8B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Oval 2527">
                  <a:extLst>
                    <a:ext uri="{FF2B5EF4-FFF2-40B4-BE49-F238E27FC236}">
                      <a16:creationId xmlns:a16="http://schemas.microsoft.com/office/drawing/2014/main" id="{D90EB1A6-8FBC-4121-D800-08225941FE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Oval 2528">
                  <a:extLst>
                    <a:ext uri="{FF2B5EF4-FFF2-40B4-BE49-F238E27FC236}">
                      <a16:creationId xmlns:a16="http://schemas.microsoft.com/office/drawing/2014/main" id="{A59C7F44-3512-2E54-BFB3-13558720FB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Oval 2529">
                  <a:extLst>
                    <a:ext uri="{FF2B5EF4-FFF2-40B4-BE49-F238E27FC236}">
                      <a16:creationId xmlns:a16="http://schemas.microsoft.com/office/drawing/2014/main" id="{635EDE66-F97A-7212-6FA7-9607E0A84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Oval 2530">
                  <a:extLst>
                    <a:ext uri="{FF2B5EF4-FFF2-40B4-BE49-F238E27FC236}">
                      <a16:creationId xmlns:a16="http://schemas.microsoft.com/office/drawing/2014/main" id="{5A10A806-5901-4362-E985-39E802F78D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Oval 2531">
                  <a:extLst>
                    <a:ext uri="{FF2B5EF4-FFF2-40B4-BE49-F238E27FC236}">
                      <a16:creationId xmlns:a16="http://schemas.microsoft.com/office/drawing/2014/main" id="{7BFE48A8-7174-A4B8-B3FC-A733B6BAAD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8" name="Oval 2532">
                  <a:extLst>
                    <a:ext uri="{FF2B5EF4-FFF2-40B4-BE49-F238E27FC236}">
                      <a16:creationId xmlns:a16="http://schemas.microsoft.com/office/drawing/2014/main" id="{77272403-8A54-64B5-7387-986F06EB7B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Oval 2533">
                  <a:extLst>
                    <a:ext uri="{FF2B5EF4-FFF2-40B4-BE49-F238E27FC236}">
                      <a16:creationId xmlns:a16="http://schemas.microsoft.com/office/drawing/2014/main" id="{B3F5B63C-28A9-63A7-C8A7-2BEE71431C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Oval 2534">
                  <a:extLst>
                    <a:ext uri="{FF2B5EF4-FFF2-40B4-BE49-F238E27FC236}">
                      <a16:creationId xmlns:a16="http://schemas.microsoft.com/office/drawing/2014/main" id="{A15104EC-AF3D-C790-78A7-B6AEE6CA80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Oval 2535">
                  <a:extLst>
                    <a:ext uri="{FF2B5EF4-FFF2-40B4-BE49-F238E27FC236}">
                      <a16:creationId xmlns:a16="http://schemas.microsoft.com/office/drawing/2014/main" id="{47AA9255-68C5-C236-2C68-55AEF0240F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2" name="Group 2536">
                <a:extLst>
                  <a:ext uri="{FF2B5EF4-FFF2-40B4-BE49-F238E27FC236}">
                    <a16:creationId xmlns:a16="http://schemas.microsoft.com/office/drawing/2014/main" id="{97B7F02F-B36B-BCFE-8E24-A0BFB7B087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128" name="Oval 2537">
                  <a:extLst>
                    <a:ext uri="{FF2B5EF4-FFF2-40B4-BE49-F238E27FC236}">
                      <a16:creationId xmlns:a16="http://schemas.microsoft.com/office/drawing/2014/main" id="{EC0A5DE5-BA92-358E-1C5F-2474B39F32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Oval 2538">
                  <a:extLst>
                    <a:ext uri="{FF2B5EF4-FFF2-40B4-BE49-F238E27FC236}">
                      <a16:creationId xmlns:a16="http://schemas.microsoft.com/office/drawing/2014/main" id="{C02942E5-4AA9-F505-6AE9-2318E4F99B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Oval 2539">
                  <a:extLst>
                    <a:ext uri="{FF2B5EF4-FFF2-40B4-BE49-F238E27FC236}">
                      <a16:creationId xmlns:a16="http://schemas.microsoft.com/office/drawing/2014/main" id="{D4E7D86A-34C2-1D3F-7E20-AE856107C9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Oval 2540">
                  <a:extLst>
                    <a:ext uri="{FF2B5EF4-FFF2-40B4-BE49-F238E27FC236}">
                      <a16:creationId xmlns:a16="http://schemas.microsoft.com/office/drawing/2014/main" id="{4F21672B-0BCF-1392-3194-70B201D7FD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Oval 2541">
                  <a:extLst>
                    <a:ext uri="{FF2B5EF4-FFF2-40B4-BE49-F238E27FC236}">
                      <a16:creationId xmlns:a16="http://schemas.microsoft.com/office/drawing/2014/main" id="{A2D4AEE8-6100-AF62-DE6F-35992D6AC6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Oval 2542">
                  <a:extLst>
                    <a:ext uri="{FF2B5EF4-FFF2-40B4-BE49-F238E27FC236}">
                      <a16:creationId xmlns:a16="http://schemas.microsoft.com/office/drawing/2014/main" id="{649C02AB-C753-0C86-6825-0BB09470C5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Oval 2543">
                  <a:extLst>
                    <a:ext uri="{FF2B5EF4-FFF2-40B4-BE49-F238E27FC236}">
                      <a16:creationId xmlns:a16="http://schemas.microsoft.com/office/drawing/2014/main" id="{6D96AA03-75B1-7A02-E947-57D4CAD31B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Oval 2544">
                  <a:extLst>
                    <a:ext uri="{FF2B5EF4-FFF2-40B4-BE49-F238E27FC236}">
                      <a16:creationId xmlns:a16="http://schemas.microsoft.com/office/drawing/2014/main" id="{C41F2416-0B5D-E953-A0CE-B2B9A07E35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Oval 2545">
                  <a:extLst>
                    <a:ext uri="{FF2B5EF4-FFF2-40B4-BE49-F238E27FC236}">
                      <a16:creationId xmlns:a16="http://schemas.microsoft.com/office/drawing/2014/main" id="{6E4E1861-D09D-99A0-46A0-77E490619E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Oval 2546">
                  <a:extLst>
                    <a:ext uri="{FF2B5EF4-FFF2-40B4-BE49-F238E27FC236}">
                      <a16:creationId xmlns:a16="http://schemas.microsoft.com/office/drawing/2014/main" id="{FC5C06D4-0630-54BE-32DB-2DB91E8830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Oval 2547">
                  <a:extLst>
                    <a:ext uri="{FF2B5EF4-FFF2-40B4-BE49-F238E27FC236}">
                      <a16:creationId xmlns:a16="http://schemas.microsoft.com/office/drawing/2014/main" id="{0061E62E-B782-F2B3-64E0-B30483582F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Oval 2548">
                  <a:extLst>
                    <a:ext uri="{FF2B5EF4-FFF2-40B4-BE49-F238E27FC236}">
                      <a16:creationId xmlns:a16="http://schemas.microsoft.com/office/drawing/2014/main" id="{74EF873D-2D3C-E806-10DD-683DE8798C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3" name="Group 2549">
                <a:extLst>
                  <a:ext uri="{FF2B5EF4-FFF2-40B4-BE49-F238E27FC236}">
                    <a16:creationId xmlns:a16="http://schemas.microsoft.com/office/drawing/2014/main" id="{35D87A9B-0A9A-76DA-C040-35601D41AF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116" name="Oval 2550">
                  <a:extLst>
                    <a:ext uri="{FF2B5EF4-FFF2-40B4-BE49-F238E27FC236}">
                      <a16:creationId xmlns:a16="http://schemas.microsoft.com/office/drawing/2014/main" id="{75CF9D08-FAE8-4136-DDE3-8E56A2135F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Oval 2551">
                  <a:extLst>
                    <a:ext uri="{FF2B5EF4-FFF2-40B4-BE49-F238E27FC236}">
                      <a16:creationId xmlns:a16="http://schemas.microsoft.com/office/drawing/2014/main" id="{DBCFA8C1-06CE-C339-1745-04D83DC94A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Oval 2552">
                  <a:extLst>
                    <a:ext uri="{FF2B5EF4-FFF2-40B4-BE49-F238E27FC236}">
                      <a16:creationId xmlns:a16="http://schemas.microsoft.com/office/drawing/2014/main" id="{91103203-612C-C964-0BBA-410712FC6A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Oval 2553">
                  <a:extLst>
                    <a:ext uri="{FF2B5EF4-FFF2-40B4-BE49-F238E27FC236}">
                      <a16:creationId xmlns:a16="http://schemas.microsoft.com/office/drawing/2014/main" id="{FDE6E652-1F27-8F21-E384-14E905696C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Oval 2554">
                  <a:extLst>
                    <a:ext uri="{FF2B5EF4-FFF2-40B4-BE49-F238E27FC236}">
                      <a16:creationId xmlns:a16="http://schemas.microsoft.com/office/drawing/2014/main" id="{8E485ABB-CF1F-CFE8-FFA6-685BE85D8B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Oval 2555">
                  <a:extLst>
                    <a:ext uri="{FF2B5EF4-FFF2-40B4-BE49-F238E27FC236}">
                      <a16:creationId xmlns:a16="http://schemas.microsoft.com/office/drawing/2014/main" id="{280426C9-8165-5879-4F81-D1FACDEE2D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Oval 2556">
                  <a:extLst>
                    <a:ext uri="{FF2B5EF4-FFF2-40B4-BE49-F238E27FC236}">
                      <a16:creationId xmlns:a16="http://schemas.microsoft.com/office/drawing/2014/main" id="{C2B24C3A-EE3F-B59C-35DB-9040491209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Oval 2557">
                  <a:extLst>
                    <a:ext uri="{FF2B5EF4-FFF2-40B4-BE49-F238E27FC236}">
                      <a16:creationId xmlns:a16="http://schemas.microsoft.com/office/drawing/2014/main" id="{75C0A983-6A05-98AD-E83C-04D3F1574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Oval 2558">
                  <a:extLst>
                    <a:ext uri="{FF2B5EF4-FFF2-40B4-BE49-F238E27FC236}">
                      <a16:creationId xmlns:a16="http://schemas.microsoft.com/office/drawing/2014/main" id="{97439205-E8F0-461A-D9CD-3818791AA8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Oval 2559">
                  <a:extLst>
                    <a:ext uri="{FF2B5EF4-FFF2-40B4-BE49-F238E27FC236}">
                      <a16:creationId xmlns:a16="http://schemas.microsoft.com/office/drawing/2014/main" id="{79E34E9F-2A35-B1B6-2062-14F21563AB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Oval 2560">
                  <a:extLst>
                    <a:ext uri="{FF2B5EF4-FFF2-40B4-BE49-F238E27FC236}">
                      <a16:creationId xmlns:a16="http://schemas.microsoft.com/office/drawing/2014/main" id="{41982A15-F46B-B432-E662-84F3AE3ABB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Oval 2561">
                  <a:extLst>
                    <a:ext uri="{FF2B5EF4-FFF2-40B4-BE49-F238E27FC236}">
                      <a16:creationId xmlns:a16="http://schemas.microsoft.com/office/drawing/2014/main" id="{EB1297F3-75FB-59F5-A75D-1F94155781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4" name="Group 2562">
                <a:extLst>
                  <a:ext uri="{FF2B5EF4-FFF2-40B4-BE49-F238E27FC236}">
                    <a16:creationId xmlns:a16="http://schemas.microsoft.com/office/drawing/2014/main" id="{C424FCEE-9B65-5E9E-5F5C-C9D7D555E2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104" name="Oval 2563">
                  <a:extLst>
                    <a:ext uri="{FF2B5EF4-FFF2-40B4-BE49-F238E27FC236}">
                      <a16:creationId xmlns:a16="http://schemas.microsoft.com/office/drawing/2014/main" id="{EC52FA08-0C4D-9FC7-3FE5-DAB89DAC8B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Oval 2564">
                  <a:extLst>
                    <a:ext uri="{FF2B5EF4-FFF2-40B4-BE49-F238E27FC236}">
                      <a16:creationId xmlns:a16="http://schemas.microsoft.com/office/drawing/2014/main" id="{FA8DB0F7-DB46-E24F-6F58-B454EC4280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Oval 2565">
                  <a:extLst>
                    <a:ext uri="{FF2B5EF4-FFF2-40B4-BE49-F238E27FC236}">
                      <a16:creationId xmlns:a16="http://schemas.microsoft.com/office/drawing/2014/main" id="{AB656590-3D0D-0FE2-927B-F1CEA555D4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" name="Oval 2566">
                  <a:extLst>
                    <a:ext uri="{FF2B5EF4-FFF2-40B4-BE49-F238E27FC236}">
                      <a16:creationId xmlns:a16="http://schemas.microsoft.com/office/drawing/2014/main" id="{6428E3CC-49A6-CA41-E72C-0A0A6AF48A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Oval 2567">
                  <a:extLst>
                    <a:ext uri="{FF2B5EF4-FFF2-40B4-BE49-F238E27FC236}">
                      <a16:creationId xmlns:a16="http://schemas.microsoft.com/office/drawing/2014/main" id="{2875B29E-A254-6533-3914-0BDD895369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" name="Oval 2568">
                  <a:extLst>
                    <a:ext uri="{FF2B5EF4-FFF2-40B4-BE49-F238E27FC236}">
                      <a16:creationId xmlns:a16="http://schemas.microsoft.com/office/drawing/2014/main" id="{8D250957-5DFB-C3D6-76D1-6C90723554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Oval 2569">
                  <a:extLst>
                    <a:ext uri="{FF2B5EF4-FFF2-40B4-BE49-F238E27FC236}">
                      <a16:creationId xmlns:a16="http://schemas.microsoft.com/office/drawing/2014/main" id="{363861CA-80C1-D0CF-D3E7-88423383A1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" name="Oval 2570">
                  <a:extLst>
                    <a:ext uri="{FF2B5EF4-FFF2-40B4-BE49-F238E27FC236}">
                      <a16:creationId xmlns:a16="http://schemas.microsoft.com/office/drawing/2014/main" id="{E681085B-8EAF-D997-9061-7D87CE9A99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Oval 2571">
                  <a:extLst>
                    <a:ext uri="{FF2B5EF4-FFF2-40B4-BE49-F238E27FC236}">
                      <a16:creationId xmlns:a16="http://schemas.microsoft.com/office/drawing/2014/main" id="{6A83CE5A-CB45-A15D-B184-CE99BBA51D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Oval 2572">
                  <a:extLst>
                    <a:ext uri="{FF2B5EF4-FFF2-40B4-BE49-F238E27FC236}">
                      <a16:creationId xmlns:a16="http://schemas.microsoft.com/office/drawing/2014/main" id="{B6FED2FC-B4DE-47F1-8F75-35695ABC23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Oval 2573">
                  <a:extLst>
                    <a:ext uri="{FF2B5EF4-FFF2-40B4-BE49-F238E27FC236}">
                      <a16:creationId xmlns:a16="http://schemas.microsoft.com/office/drawing/2014/main" id="{FE85678D-FC3E-9948-9D5B-65F77FD9E8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Oval 2574">
                  <a:extLst>
                    <a:ext uri="{FF2B5EF4-FFF2-40B4-BE49-F238E27FC236}">
                      <a16:creationId xmlns:a16="http://schemas.microsoft.com/office/drawing/2014/main" id="{02180AD4-9D20-609E-09CC-06B719EC14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5" name="Group 2575">
                <a:extLst>
                  <a:ext uri="{FF2B5EF4-FFF2-40B4-BE49-F238E27FC236}">
                    <a16:creationId xmlns:a16="http://schemas.microsoft.com/office/drawing/2014/main" id="{38907DFA-4455-3055-EFFB-14881D1C01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92" name="Oval 2576">
                  <a:extLst>
                    <a:ext uri="{FF2B5EF4-FFF2-40B4-BE49-F238E27FC236}">
                      <a16:creationId xmlns:a16="http://schemas.microsoft.com/office/drawing/2014/main" id="{5EEFB7D5-2FA6-7F18-E5D4-7ABAB1E756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2577">
                  <a:extLst>
                    <a:ext uri="{FF2B5EF4-FFF2-40B4-BE49-F238E27FC236}">
                      <a16:creationId xmlns:a16="http://schemas.microsoft.com/office/drawing/2014/main" id="{A4D47CFA-F7B4-AAC9-B7DB-C5FAFE019A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2578">
                  <a:extLst>
                    <a:ext uri="{FF2B5EF4-FFF2-40B4-BE49-F238E27FC236}">
                      <a16:creationId xmlns:a16="http://schemas.microsoft.com/office/drawing/2014/main" id="{55E843C0-F572-8D86-02FD-D794C436D3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Oval 2579">
                  <a:extLst>
                    <a:ext uri="{FF2B5EF4-FFF2-40B4-BE49-F238E27FC236}">
                      <a16:creationId xmlns:a16="http://schemas.microsoft.com/office/drawing/2014/main" id="{920536AF-B468-1874-4965-BB9E26B894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Oval 2580">
                  <a:extLst>
                    <a:ext uri="{FF2B5EF4-FFF2-40B4-BE49-F238E27FC236}">
                      <a16:creationId xmlns:a16="http://schemas.microsoft.com/office/drawing/2014/main" id="{DD449DD6-B301-543E-503F-4998CE8F5A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Oval 2581">
                  <a:extLst>
                    <a:ext uri="{FF2B5EF4-FFF2-40B4-BE49-F238E27FC236}">
                      <a16:creationId xmlns:a16="http://schemas.microsoft.com/office/drawing/2014/main" id="{18B2E64B-7CE0-01AD-926B-C553B0DD2F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Oval 2582">
                  <a:extLst>
                    <a:ext uri="{FF2B5EF4-FFF2-40B4-BE49-F238E27FC236}">
                      <a16:creationId xmlns:a16="http://schemas.microsoft.com/office/drawing/2014/main" id="{9A4E7AFF-D1B3-5548-8E2A-A35C9105CC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Oval 2583">
                  <a:extLst>
                    <a:ext uri="{FF2B5EF4-FFF2-40B4-BE49-F238E27FC236}">
                      <a16:creationId xmlns:a16="http://schemas.microsoft.com/office/drawing/2014/main" id="{3DDCB2D7-2C7B-2555-55EE-925313A2AD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" name="Oval 2584">
                  <a:extLst>
                    <a:ext uri="{FF2B5EF4-FFF2-40B4-BE49-F238E27FC236}">
                      <a16:creationId xmlns:a16="http://schemas.microsoft.com/office/drawing/2014/main" id="{E193F0BA-C00D-A0BB-6600-7017B7E585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Oval 2585">
                  <a:extLst>
                    <a:ext uri="{FF2B5EF4-FFF2-40B4-BE49-F238E27FC236}">
                      <a16:creationId xmlns:a16="http://schemas.microsoft.com/office/drawing/2014/main" id="{D183F83D-A8A3-4EEF-FB58-53FBCA44AA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Oval 2586">
                  <a:extLst>
                    <a:ext uri="{FF2B5EF4-FFF2-40B4-BE49-F238E27FC236}">
                      <a16:creationId xmlns:a16="http://schemas.microsoft.com/office/drawing/2014/main" id="{535EF14C-F225-CB69-A642-A7569F6946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Oval 2587">
                  <a:extLst>
                    <a:ext uri="{FF2B5EF4-FFF2-40B4-BE49-F238E27FC236}">
                      <a16:creationId xmlns:a16="http://schemas.microsoft.com/office/drawing/2014/main" id="{5B60F8A4-13E9-0F5C-3E13-87A9AA25A0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6" name="Oval 2588">
                <a:extLst>
                  <a:ext uri="{FF2B5EF4-FFF2-40B4-BE49-F238E27FC236}">
                    <a16:creationId xmlns:a16="http://schemas.microsoft.com/office/drawing/2014/main" id="{AFECF7BD-75A3-B800-E3B9-7C632C40B1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Oval 2589">
                <a:extLst>
                  <a:ext uri="{FF2B5EF4-FFF2-40B4-BE49-F238E27FC236}">
                    <a16:creationId xmlns:a16="http://schemas.microsoft.com/office/drawing/2014/main" id="{1E7DB45A-B106-20D5-54D4-793BC8FE2A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Oval 2590">
                <a:extLst>
                  <a:ext uri="{FF2B5EF4-FFF2-40B4-BE49-F238E27FC236}">
                    <a16:creationId xmlns:a16="http://schemas.microsoft.com/office/drawing/2014/main" id="{80258D29-FD3F-379E-4B60-8D0A519FA9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Oval 2591">
                <a:extLst>
                  <a:ext uri="{FF2B5EF4-FFF2-40B4-BE49-F238E27FC236}">
                    <a16:creationId xmlns:a16="http://schemas.microsoft.com/office/drawing/2014/main" id="{EA682098-7E50-3793-E3B3-5C918D7741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Oval 2592">
                <a:extLst>
                  <a:ext uri="{FF2B5EF4-FFF2-40B4-BE49-F238E27FC236}">
                    <a16:creationId xmlns:a16="http://schemas.microsoft.com/office/drawing/2014/main" id="{888A15FF-E3CA-22DE-DC6A-72F4DE1D5F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Oval 2593">
                <a:extLst>
                  <a:ext uri="{FF2B5EF4-FFF2-40B4-BE49-F238E27FC236}">
                    <a16:creationId xmlns:a16="http://schemas.microsoft.com/office/drawing/2014/main" id="{319E663C-EE4C-44F8-B6EE-776833E7FD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 2594">
              <a:extLst>
                <a:ext uri="{FF2B5EF4-FFF2-40B4-BE49-F238E27FC236}">
                  <a16:creationId xmlns:a16="http://schemas.microsoft.com/office/drawing/2014/main" id="{EB963974-1406-5791-03C4-A1E29DBCDC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6" y="1890"/>
              <a:ext cx="495" cy="544"/>
              <a:chOff x="668" y="1874"/>
              <a:chExt cx="695" cy="712"/>
            </a:xfrm>
          </p:grpSpPr>
          <p:grpSp>
            <p:nvGrpSpPr>
              <p:cNvPr id="10" name="Group 2595">
                <a:extLst>
                  <a:ext uri="{FF2B5EF4-FFF2-40B4-BE49-F238E27FC236}">
                    <a16:creationId xmlns:a16="http://schemas.microsoft.com/office/drawing/2014/main" id="{F59765CC-0B03-1BD8-055A-12D6C20C7C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69" name="Oval 2596">
                  <a:extLst>
                    <a:ext uri="{FF2B5EF4-FFF2-40B4-BE49-F238E27FC236}">
                      <a16:creationId xmlns:a16="http://schemas.microsoft.com/office/drawing/2014/main" id="{C27C2218-BB5E-3444-C1EE-F004F96853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Oval 2597">
                  <a:extLst>
                    <a:ext uri="{FF2B5EF4-FFF2-40B4-BE49-F238E27FC236}">
                      <a16:creationId xmlns:a16="http://schemas.microsoft.com/office/drawing/2014/main" id="{CFC44D2B-D1A7-BCE8-45A1-AE76E3E2E2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Oval 2598">
                  <a:extLst>
                    <a:ext uri="{FF2B5EF4-FFF2-40B4-BE49-F238E27FC236}">
                      <a16:creationId xmlns:a16="http://schemas.microsoft.com/office/drawing/2014/main" id="{1F18CB2E-DD8B-8B08-4DC8-CF72035F03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Oval 2599">
                  <a:extLst>
                    <a:ext uri="{FF2B5EF4-FFF2-40B4-BE49-F238E27FC236}">
                      <a16:creationId xmlns:a16="http://schemas.microsoft.com/office/drawing/2014/main" id="{8007613D-06BF-F507-BA71-0BAD04A963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Oval 2600">
                  <a:extLst>
                    <a:ext uri="{FF2B5EF4-FFF2-40B4-BE49-F238E27FC236}">
                      <a16:creationId xmlns:a16="http://schemas.microsoft.com/office/drawing/2014/main" id="{FC79519F-EFA1-190F-EF20-DD01331EED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Oval 2601">
                  <a:extLst>
                    <a:ext uri="{FF2B5EF4-FFF2-40B4-BE49-F238E27FC236}">
                      <a16:creationId xmlns:a16="http://schemas.microsoft.com/office/drawing/2014/main" id="{7898A255-AEDE-2DF3-E797-2546C8DCE1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Oval 2602">
                  <a:extLst>
                    <a:ext uri="{FF2B5EF4-FFF2-40B4-BE49-F238E27FC236}">
                      <a16:creationId xmlns:a16="http://schemas.microsoft.com/office/drawing/2014/main" id="{E06E8820-8F73-E077-277F-1FD1AA54DA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Oval 2603">
                  <a:extLst>
                    <a:ext uri="{FF2B5EF4-FFF2-40B4-BE49-F238E27FC236}">
                      <a16:creationId xmlns:a16="http://schemas.microsoft.com/office/drawing/2014/main" id="{F551130B-D961-FD11-03F8-AC479558DE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Oval 2604">
                  <a:extLst>
                    <a:ext uri="{FF2B5EF4-FFF2-40B4-BE49-F238E27FC236}">
                      <a16:creationId xmlns:a16="http://schemas.microsoft.com/office/drawing/2014/main" id="{B0F49667-C432-F8FF-40F5-F106994900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Oval 2605">
                  <a:extLst>
                    <a:ext uri="{FF2B5EF4-FFF2-40B4-BE49-F238E27FC236}">
                      <a16:creationId xmlns:a16="http://schemas.microsoft.com/office/drawing/2014/main" id="{DD50BCD5-F3E0-CDFA-E740-675DEC3CFA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Oval 2606">
                  <a:extLst>
                    <a:ext uri="{FF2B5EF4-FFF2-40B4-BE49-F238E27FC236}">
                      <a16:creationId xmlns:a16="http://schemas.microsoft.com/office/drawing/2014/main" id="{B3DF118B-B1AE-F7D7-E8B2-591D0B16C3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Oval 2607">
                  <a:extLst>
                    <a:ext uri="{FF2B5EF4-FFF2-40B4-BE49-F238E27FC236}">
                      <a16:creationId xmlns:a16="http://schemas.microsoft.com/office/drawing/2014/main" id="{8FAAB9EB-F249-0F3B-3601-65C352A0E0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2608">
                <a:extLst>
                  <a:ext uri="{FF2B5EF4-FFF2-40B4-BE49-F238E27FC236}">
                    <a16:creationId xmlns:a16="http://schemas.microsoft.com/office/drawing/2014/main" id="{8D8C68E3-C761-9C23-2602-E7D334779B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57" name="Oval 2609">
                  <a:extLst>
                    <a:ext uri="{FF2B5EF4-FFF2-40B4-BE49-F238E27FC236}">
                      <a16:creationId xmlns:a16="http://schemas.microsoft.com/office/drawing/2014/main" id="{7E1BCF1E-E921-22F7-A451-D25F9F143B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Oval 2610">
                  <a:extLst>
                    <a:ext uri="{FF2B5EF4-FFF2-40B4-BE49-F238E27FC236}">
                      <a16:creationId xmlns:a16="http://schemas.microsoft.com/office/drawing/2014/main" id="{CE9BE0A1-FBD6-922E-84A6-4703FDBF50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Oval 2611">
                  <a:extLst>
                    <a:ext uri="{FF2B5EF4-FFF2-40B4-BE49-F238E27FC236}">
                      <a16:creationId xmlns:a16="http://schemas.microsoft.com/office/drawing/2014/main" id="{D77AB1DA-B88B-2555-9381-ED4BAA6A04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Oval 2612">
                  <a:extLst>
                    <a:ext uri="{FF2B5EF4-FFF2-40B4-BE49-F238E27FC236}">
                      <a16:creationId xmlns:a16="http://schemas.microsoft.com/office/drawing/2014/main" id="{6AE05769-F61D-23CE-9458-12727EF46F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Oval 2613">
                  <a:extLst>
                    <a:ext uri="{FF2B5EF4-FFF2-40B4-BE49-F238E27FC236}">
                      <a16:creationId xmlns:a16="http://schemas.microsoft.com/office/drawing/2014/main" id="{0774E917-9694-A65C-75FE-9A698AC9E3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Oval 2614">
                  <a:extLst>
                    <a:ext uri="{FF2B5EF4-FFF2-40B4-BE49-F238E27FC236}">
                      <a16:creationId xmlns:a16="http://schemas.microsoft.com/office/drawing/2014/main" id="{705A6A75-8780-D8E3-90CF-3E133D17B0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Oval 2615">
                  <a:extLst>
                    <a:ext uri="{FF2B5EF4-FFF2-40B4-BE49-F238E27FC236}">
                      <a16:creationId xmlns:a16="http://schemas.microsoft.com/office/drawing/2014/main" id="{AC7D7EBE-81EA-CBBB-C010-9D7E93A509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Oval 2616">
                  <a:extLst>
                    <a:ext uri="{FF2B5EF4-FFF2-40B4-BE49-F238E27FC236}">
                      <a16:creationId xmlns:a16="http://schemas.microsoft.com/office/drawing/2014/main" id="{186E02A2-8536-C214-6444-C3EFC7FEC7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Oval 2617">
                  <a:extLst>
                    <a:ext uri="{FF2B5EF4-FFF2-40B4-BE49-F238E27FC236}">
                      <a16:creationId xmlns:a16="http://schemas.microsoft.com/office/drawing/2014/main" id="{76A3B563-0FF6-8EA7-FFFA-9C0FB42576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Oval 2618">
                  <a:extLst>
                    <a:ext uri="{FF2B5EF4-FFF2-40B4-BE49-F238E27FC236}">
                      <a16:creationId xmlns:a16="http://schemas.microsoft.com/office/drawing/2014/main" id="{7AC3BFAC-EC9A-0179-482C-98CC35C9BF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Oval 2619">
                  <a:extLst>
                    <a:ext uri="{FF2B5EF4-FFF2-40B4-BE49-F238E27FC236}">
                      <a16:creationId xmlns:a16="http://schemas.microsoft.com/office/drawing/2014/main" id="{9CEB4430-0FE7-9EA1-CAEE-BB8D6CA1CC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Oval 2620">
                  <a:extLst>
                    <a:ext uri="{FF2B5EF4-FFF2-40B4-BE49-F238E27FC236}">
                      <a16:creationId xmlns:a16="http://schemas.microsoft.com/office/drawing/2014/main" id="{7743607A-5A00-E59D-4DF2-CB9F7F43F6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" name="Group 2621">
                <a:extLst>
                  <a:ext uri="{FF2B5EF4-FFF2-40B4-BE49-F238E27FC236}">
                    <a16:creationId xmlns:a16="http://schemas.microsoft.com/office/drawing/2014/main" id="{03AF0557-3C40-8122-477A-D0F99A4DFF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45" name="Oval 2622">
                  <a:extLst>
                    <a:ext uri="{FF2B5EF4-FFF2-40B4-BE49-F238E27FC236}">
                      <a16:creationId xmlns:a16="http://schemas.microsoft.com/office/drawing/2014/main" id="{382165B8-06F8-69FC-6684-C575CA196E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Oval 2623">
                  <a:extLst>
                    <a:ext uri="{FF2B5EF4-FFF2-40B4-BE49-F238E27FC236}">
                      <a16:creationId xmlns:a16="http://schemas.microsoft.com/office/drawing/2014/main" id="{020C54F3-C05B-42D9-CD9A-919A177B5D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Oval 2624">
                  <a:extLst>
                    <a:ext uri="{FF2B5EF4-FFF2-40B4-BE49-F238E27FC236}">
                      <a16:creationId xmlns:a16="http://schemas.microsoft.com/office/drawing/2014/main" id="{B8165C68-53B1-1BD0-0AD4-C6AEF6A4E6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Oval 2625">
                  <a:extLst>
                    <a:ext uri="{FF2B5EF4-FFF2-40B4-BE49-F238E27FC236}">
                      <a16:creationId xmlns:a16="http://schemas.microsoft.com/office/drawing/2014/main" id="{43FDD31A-6E3E-4EF7-01F2-E5587BD874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Oval 2626">
                  <a:extLst>
                    <a:ext uri="{FF2B5EF4-FFF2-40B4-BE49-F238E27FC236}">
                      <a16:creationId xmlns:a16="http://schemas.microsoft.com/office/drawing/2014/main" id="{75C197E5-796A-93AA-4889-0D1B08C715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Oval 2627">
                  <a:extLst>
                    <a:ext uri="{FF2B5EF4-FFF2-40B4-BE49-F238E27FC236}">
                      <a16:creationId xmlns:a16="http://schemas.microsoft.com/office/drawing/2014/main" id="{5ACF6A64-4629-CC09-1EDD-46D68CBAE4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2628">
                  <a:extLst>
                    <a:ext uri="{FF2B5EF4-FFF2-40B4-BE49-F238E27FC236}">
                      <a16:creationId xmlns:a16="http://schemas.microsoft.com/office/drawing/2014/main" id="{2BBE7AF9-DE10-6DB4-DE73-293ABE0545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2629">
                  <a:extLst>
                    <a:ext uri="{FF2B5EF4-FFF2-40B4-BE49-F238E27FC236}">
                      <a16:creationId xmlns:a16="http://schemas.microsoft.com/office/drawing/2014/main" id="{1F6432B1-C435-6348-1681-E7E83A4FE9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2630">
                  <a:extLst>
                    <a:ext uri="{FF2B5EF4-FFF2-40B4-BE49-F238E27FC236}">
                      <a16:creationId xmlns:a16="http://schemas.microsoft.com/office/drawing/2014/main" id="{43D40359-0190-08FA-FC2B-C881598DDD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2631">
                  <a:extLst>
                    <a:ext uri="{FF2B5EF4-FFF2-40B4-BE49-F238E27FC236}">
                      <a16:creationId xmlns:a16="http://schemas.microsoft.com/office/drawing/2014/main" id="{C04B6DF1-FB16-F1DC-D344-30B057D01C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2632">
                  <a:extLst>
                    <a:ext uri="{FF2B5EF4-FFF2-40B4-BE49-F238E27FC236}">
                      <a16:creationId xmlns:a16="http://schemas.microsoft.com/office/drawing/2014/main" id="{FEEA1FD6-F61E-7FB1-885B-A1DC1171E5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2633">
                  <a:extLst>
                    <a:ext uri="{FF2B5EF4-FFF2-40B4-BE49-F238E27FC236}">
                      <a16:creationId xmlns:a16="http://schemas.microsoft.com/office/drawing/2014/main" id="{F96EA03B-C7CB-CCF1-10A5-DBFCD3AA7D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Group 2634">
                <a:extLst>
                  <a:ext uri="{FF2B5EF4-FFF2-40B4-BE49-F238E27FC236}">
                    <a16:creationId xmlns:a16="http://schemas.microsoft.com/office/drawing/2014/main" id="{6D3BE43A-3742-34F3-DF94-72133CB940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33" name="Oval 2635">
                  <a:extLst>
                    <a:ext uri="{FF2B5EF4-FFF2-40B4-BE49-F238E27FC236}">
                      <a16:creationId xmlns:a16="http://schemas.microsoft.com/office/drawing/2014/main" id="{3EF70BAC-C54B-E042-D8A9-61E89081AF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Oval 2636">
                  <a:extLst>
                    <a:ext uri="{FF2B5EF4-FFF2-40B4-BE49-F238E27FC236}">
                      <a16:creationId xmlns:a16="http://schemas.microsoft.com/office/drawing/2014/main" id="{64EAE781-239D-E4F5-EAEE-9367353DCA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Oval 2637">
                  <a:extLst>
                    <a:ext uri="{FF2B5EF4-FFF2-40B4-BE49-F238E27FC236}">
                      <a16:creationId xmlns:a16="http://schemas.microsoft.com/office/drawing/2014/main" id="{7DB590DD-3FB6-26AB-4A93-23AD0F640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Oval 2638">
                  <a:extLst>
                    <a:ext uri="{FF2B5EF4-FFF2-40B4-BE49-F238E27FC236}">
                      <a16:creationId xmlns:a16="http://schemas.microsoft.com/office/drawing/2014/main" id="{B0E710CE-3D37-11BE-549E-396B15A01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Oval 2639">
                  <a:extLst>
                    <a:ext uri="{FF2B5EF4-FFF2-40B4-BE49-F238E27FC236}">
                      <a16:creationId xmlns:a16="http://schemas.microsoft.com/office/drawing/2014/main" id="{6FC8A882-57F7-95C6-6F41-D179A57A8E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Oval 2640">
                  <a:extLst>
                    <a:ext uri="{FF2B5EF4-FFF2-40B4-BE49-F238E27FC236}">
                      <a16:creationId xmlns:a16="http://schemas.microsoft.com/office/drawing/2014/main" id="{55CA69B3-EC2E-AD97-18E4-7B81F372DF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Oval 2641">
                  <a:extLst>
                    <a:ext uri="{FF2B5EF4-FFF2-40B4-BE49-F238E27FC236}">
                      <a16:creationId xmlns:a16="http://schemas.microsoft.com/office/drawing/2014/main" id="{F7FBEE76-B984-05FD-AF8C-F38C185D43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Oval 2642">
                  <a:extLst>
                    <a:ext uri="{FF2B5EF4-FFF2-40B4-BE49-F238E27FC236}">
                      <a16:creationId xmlns:a16="http://schemas.microsoft.com/office/drawing/2014/main" id="{CD80FC6F-A1C4-CCEB-1E6C-D351F622E8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Oval 2643">
                  <a:extLst>
                    <a:ext uri="{FF2B5EF4-FFF2-40B4-BE49-F238E27FC236}">
                      <a16:creationId xmlns:a16="http://schemas.microsoft.com/office/drawing/2014/main" id="{183CAEFD-F087-16C6-ECC3-ED06C2D671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Oval 2644">
                  <a:extLst>
                    <a:ext uri="{FF2B5EF4-FFF2-40B4-BE49-F238E27FC236}">
                      <a16:creationId xmlns:a16="http://schemas.microsoft.com/office/drawing/2014/main" id="{938AA3DF-C360-0291-C91F-B4EE946EFD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Oval 2645">
                  <a:extLst>
                    <a:ext uri="{FF2B5EF4-FFF2-40B4-BE49-F238E27FC236}">
                      <a16:creationId xmlns:a16="http://schemas.microsoft.com/office/drawing/2014/main" id="{9012F639-BD48-FEE2-E4B9-E8E2B525E2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Oval 2646">
                  <a:extLst>
                    <a:ext uri="{FF2B5EF4-FFF2-40B4-BE49-F238E27FC236}">
                      <a16:creationId xmlns:a16="http://schemas.microsoft.com/office/drawing/2014/main" id="{5D7BF802-062A-FC89-47EF-052832DABB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" name="Group 2647">
                <a:extLst>
                  <a:ext uri="{FF2B5EF4-FFF2-40B4-BE49-F238E27FC236}">
                    <a16:creationId xmlns:a16="http://schemas.microsoft.com/office/drawing/2014/main" id="{97E26549-9E49-2AEE-9F18-4D0FCB5315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21" name="Oval 2648">
                  <a:extLst>
                    <a:ext uri="{FF2B5EF4-FFF2-40B4-BE49-F238E27FC236}">
                      <a16:creationId xmlns:a16="http://schemas.microsoft.com/office/drawing/2014/main" id="{C608C43E-FB27-38A9-3E6A-4FDE5018E0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649">
                  <a:extLst>
                    <a:ext uri="{FF2B5EF4-FFF2-40B4-BE49-F238E27FC236}">
                      <a16:creationId xmlns:a16="http://schemas.microsoft.com/office/drawing/2014/main" id="{9BD6930A-DB9E-0E50-82C5-FD226936C8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650">
                  <a:extLst>
                    <a:ext uri="{FF2B5EF4-FFF2-40B4-BE49-F238E27FC236}">
                      <a16:creationId xmlns:a16="http://schemas.microsoft.com/office/drawing/2014/main" id="{757461F5-98EA-72E3-A524-59B6577078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651">
                  <a:extLst>
                    <a:ext uri="{FF2B5EF4-FFF2-40B4-BE49-F238E27FC236}">
                      <a16:creationId xmlns:a16="http://schemas.microsoft.com/office/drawing/2014/main" id="{8EF3FD6C-10E4-648E-46C7-260E070FC2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652">
                  <a:extLst>
                    <a:ext uri="{FF2B5EF4-FFF2-40B4-BE49-F238E27FC236}">
                      <a16:creationId xmlns:a16="http://schemas.microsoft.com/office/drawing/2014/main" id="{6BB211E8-8B13-7D33-3EEA-C51C1FA3AF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653">
                  <a:extLst>
                    <a:ext uri="{FF2B5EF4-FFF2-40B4-BE49-F238E27FC236}">
                      <a16:creationId xmlns:a16="http://schemas.microsoft.com/office/drawing/2014/main" id="{5C424BE0-5454-B202-B062-22FEB02AD5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Oval 2654">
                  <a:extLst>
                    <a:ext uri="{FF2B5EF4-FFF2-40B4-BE49-F238E27FC236}">
                      <a16:creationId xmlns:a16="http://schemas.microsoft.com/office/drawing/2014/main" id="{AC54E63E-1875-E355-4610-B568E4CAA6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Oval 2655">
                  <a:extLst>
                    <a:ext uri="{FF2B5EF4-FFF2-40B4-BE49-F238E27FC236}">
                      <a16:creationId xmlns:a16="http://schemas.microsoft.com/office/drawing/2014/main" id="{25A363B9-8C9A-AE85-4020-BA4D6C0B17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Oval 2656">
                  <a:extLst>
                    <a:ext uri="{FF2B5EF4-FFF2-40B4-BE49-F238E27FC236}">
                      <a16:creationId xmlns:a16="http://schemas.microsoft.com/office/drawing/2014/main" id="{A2ED4248-BABB-C340-7BBB-A24D75DBC6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Oval 2657">
                  <a:extLst>
                    <a:ext uri="{FF2B5EF4-FFF2-40B4-BE49-F238E27FC236}">
                      <a16:creationId xmlns:a16="http://schemas.microsoft.com/office/drawing/2014/main" id="{F7ACCC27-1AEE-C117-90F2-0198A69924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Oval 2658">
                  <a:extLst>
                    <a:ext uri="{FF2B5EF4-FFF2-40B4-BE49-F238E27FC236}">
                      <a16:creationId xmlns:a16="http://schemas.microsoft.com/office/drawing/2014/main" id="{5B751DFA-9EDE-317F-1688-73CD74462A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Oval 2659">
                  <a:extLst>
                    <a:ext uri="{FF2B5EF4-FFF2-40B4-BE49-F238E27FC236}">
                      <a16:creationId xmlns:a16="http://schemas.microsoft.com/office/drawing/2014/main" id="{23FE50CE-8C26-E877-4B9F-8AEEEB66EB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" name="Oval 2660">
                <a:extLst>
                  <a:ext uri="{FF2B5EF4-FFF2-40B4-BE49-F238E27FC236}">
                    <a16:creationId xmlns:a16="http://schemas.microsoft.com/office/drawing/2014/main" id="{E8C0F299-E0EF-7724-96CB-C575AB7A9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Oval 2661">
                <a:extLst>
                  <a:ext uri="{FF2B5EF4-FFF2-40B4-BE49-F238E27FC236}">
                    <a16:creationId xmlns:a16="http://schemas.microsoft.com/office/drawing/2014/main" id="{1244A8D3-C64F-1503-F8C4-3B5E5B888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val 2662">
                <a:extLst>
                  <a:ext uri="{FF2B5EF4-FFF2-40B4-BE49-F238E27FC236}">
                    <a16:creationId xmlns:a16="http://schemas.microsoft.com/office/drawing/2014/main" id="{AC7C3AD9-9AE6-FA05-C65B-4CAE3FAEA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Oval 2663">
                <a:extLst>
                  <a:ext uri="{FF2B5EF4-FFF2-40B4-BE49-F238E27FC236}">
                    <a16:creationId xmlns:a16="http://schemas.microsoft.com/office/drawing/2014/main" id="{46DB9722-CACE-EBE8-BD6E-C65262B802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val 2664">
                <a:extLst>
                  <a:ext uri="{FF2B5EF4-FFF2-40B4-BE49-F238E27FC236}">
                    <a16:creationId xmlns:a16="http://schemas.microsoft.com/office/drawing/2014/main" id="{27F3E655-33A3-0387-467A-A1127820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val 2665">
                <a:extLst>
                  <a:ext uri="{FF2B5EF4-FFF2-40B4-BE49-F238E27FC236}">
                    <a16:creationId xmlns:a16="http://schemas.microsoft.com/office/drawing/2014/main" id="{B46A4A6A-D341-5E1E-1B27-4D33C91E7A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4" name="Group 2666">
            <a:extLst>
              <a:ext uri="{FF2B5EF4-FFF2-40B4-BE49-F238E27FC236}">
                <a16:creationId xmlns:a16="http://schemas.microsoft.com/office/drawing/2014/main" id="{944CDDA6-D43F-192D-A88D-A6F7D4662BCF}"/>
              </a:ext>
            </a:extLst>
          </p:cNvPr>
          <p:cNvGrpSpPr>
            <a:grpSpLocks/>
          </p:cNvGrpSpPr>
          <p:nvPr/>
        </p:nvGrpSpPr>
        <p:grpSpPr bwMode="auto">
          <a:xfrm>
            <a:off x="2293557" y="1244399"/>
            <a:ext cx="1052512" cy="1117600"/>
            <a:chOff x="1828" y="1650"/>
            <a:chExt cx="663" cy="704"/>
          </a:xfrm>
        </p:grpSpPr>
        <p:grpSp>
          <p:nvGrpSpPr>
            <p:cNvPr id="295" name="Group 2667">
              <a:extLst>
                <a:ext uri="{FF2B5EF4-FFF2-40B4-BE49-F238E27FC236}">
                  <a16:creationId xmlns:a16="http://schemas.microsoft.com/office/drawing/2014/main" id="{656D957E-CEF1-2876-3AE6-9BB890D920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60" y="1762"/>
              <a:ext cx="495" cy="544"/>
              <a:chOff x="668" y="1874"/>
              <a:chExt cx="695" cy="712"/>
            </a:xfrm>
          </p:grpSpPr>
          <p:grpSp>
            <p:nvGrpSpPr>
              <p:cNvPr id="512" name="Group 2668">
                <a:extLst>
                  <a:ext uri="{FF2B5EF4-FFF2-40B4-BE49-F238E27FC236}">
                    <a16:creationId xmlns:a16="http://schemas.microsoft.com/office/drawing/2014/main" id="{AF5391D6-8D67-F921-596A-9B3BC810D2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571" name="Oval 2669">
                  <a:extLst>
                    <a:ext uri="{FF2B5EF4-FFF2-40B4-BE49-F238E27FC236}">
                      <a16:creationId xmlns:a16="http://schemas.microsoft.com/office/drawing/2014/main" id="{D64DC48F-77F3-806B-1A84-5FC039B21E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2" name="Oval 2670">
                  <a:extLst>
                    <a:ext uri="{FF2B5EF4-FFF2-40B4-BE49-F238E27FC236}">
                      <a16:creationId xmlns:a16="http://schemas.microsoft.com/office/drawing/2014/main" id="{6543E63C-8CFF-A706-5EC2-EA08F49E14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3" name="Oval 2671">
                  <a:extLst>
                    <a:ext uri="{FF2B5EF4-FFF2-40B4-BE49-F238E27FC236}">
                      <a16:creationId xmlns:a16="http://schemas.microsoft.com/office/drawing/2014/main" id="{725C1828-DDE9-3EE2-C310-DA662F1597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4" name="Oval 2672">
                  <a:extLst>
                    <a:ext uri="{FF2B5EF4-FFF2-40B4-BE49-F238E27FC236}">
                      <a16:creationId xmlns:a16="http://schemas.microsoft.com/office/drawing/2014/main" id="{8A525836-DF98-5515-B510-D84E345B69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5" name="Oval 2673">
                  <a:extLst>
                    <a:ext uri="{FF2B5EF4-FFF2-40B4-BE49-F238E27FC236}">
                      <a16:creationId xmlns:a16="http://schemas.microsoft.com/office/drawing/2014/main" id="{8406B8DC-B83E-A28F-9114-705622253F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6" name="Oval 2674">
                  <a:extLst>
                    <a:ext uri="{FF2B5EF4-FFF2-40B4-BE49-F238E27FC236}">
                      <a16:creationId xmlns:a16="http://schemas.microsoft.com/office/drawing/2014/main" id="{0391B871-2E85-61AD-488D-4CA141FE64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7" name="Oval 2675">
                  <a:extLst>
                    <a:ext uri="{FF2B5EF4-FFF2-40B4-BE49-F238E27FC236}">
                      <a16:creationId xmlns:a16="http://schemas.microsoft.com/office/drawing/2014/main" id="{0EF19C2C-D814-BE50-7503-D747EC09A9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8" name="Oval 2676">
                  <a:extLst>
                    <a:ext uri="{FF2B5EF4-FFF2-40B4-BE49-F238E27FC236}">
                      <a16:creationId xmlns:a16="http://schemas.microsoft.com/office/drawing/2014/main" id="{080434A9-EF07-5D90-9A7F-06EAAD1758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9" name="Oval 2677">
                  <a:extLst>
                    <a:ext uri="{FF2B5EF4-FFF2-40B4-BE49-F238E27FC236}">
                      <a16:creationId xmlns:a16="http://schemas.microsoft.com/office/drawing/2014/main" id="{76F46604-63F2-93A5-3892-A37591A79A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0" name="Oval 2678">
                  <a:extLst>
                    <a:ext uri="{FF2B5EF4-FFF2-40B4-BE49-F238E27FC236}">
                      <a16:creationId xmlns:a16="http://schemas.microsoft.com/office/drawing/2014/main" id="{92BA5A16-5799-32C2-E319-33982B68A8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1" name="Oval 2679">
                  <a:extLst>
                    <a:ext uri="{FF2B5EF4-FFF2-40B4-BE49-F238E27FC236}">
                      <a16:creationId xmlns:a16="http://schemas.microsoft.com/office/drawing/2014/main" id="{8E2213CE-0CC3-7C3F-B53F-23F7C2714E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2" name="Oval 2680">
                  <a:extLst>
                    <a:ext uri="{FF2B5EF4-FFF2-40B4-BE49-F238E27FC236}">
                      <a16:creationId xmlns:a16="http://schemas.microsoft.com/office/drawing/2014/main" id="{4199407B-4EBC-FB66-D5DB-0ADFFBE5C6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3" name="Group 2681">
                <a:extLst>
                  <a:ext uri="{FF2B5EF4-FFF2-40B4-BE49-F238E27FC236}">
                    <a16:creationId xmlns:a16="http://schemas.microsoft.com/office/drawing/2014/main" id="{167F1F43-34BD-8273-AA79-3E89C0E4D8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559" name="Oval 2682">
                  <a:extLst>
                    <a:ext uri="{FF2B5EF4-FFF2-40B4-BE49-F238E27FC236}">
                      <a16:creationId xmlns:a16="http://schemas.microsoft.com/office/drawing/2014/main" id="{53493E0F-2A3B-7853-FE26-4C6EAF3CFA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0" name="Oval 2683">
                  <a:extLst>
                    <a:ext uri="{FF2B5EF4-FFF2-40B4-BE49-F238E27FC236}">
                      <a16:creationId xmlns:a16="http://schemas.microsoft.com/office/drawing/2014/main" id="{D07D1B90-18D8-E6B6-C2AA-4ACD5C68B8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1" name="Oval 2684">
                  <a:extLst>
                    <a:ext uri="{FF2B5EF4-FFF2-40B4-BE49-F238E27FC236}">
                      <a16:creationId xmlns:a16="http://schemas.microsoft.com/office/drawing/2014/main" id="{647E18C8-C950-7D90-07E0-86EE74C5F1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2" name="Oval 2685">
                  <a:extLst>
                    <a:ext uri="{FF2B5EF4-FFF2-40B4-BE49-F238E27FC236}">
                      <a16:creationId xmlns:a16="http://schemas.microsoft.com/office/drawing/2014/main" id="{2884C4D8-0927-F28D-C94A-912A21CD18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3" name="Oval 2686">
                  <a:extLst>
                    <a:ext uri="{FF2B5EF4-FFF2-40B4-BE49-F238E27FC236}">
                      <a16:creationId xmlns:a16="http://schemas.microsoft.com/office/drawing/2014/main" id="{90BB8A03-A4F1-C374-F154-AD0E194E58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4" name="Oval 2687">
                  <a:extLst>
                    <a:ext uri="{FF2B5EF4-FFF2-40B4-BE49-F238E27FC236}">
                      <a16:creationId xmlns:a16="http://schemas.microsoft.com/office/drawing/2014/main" id="{EEF4F94A-EFCD-309D-282C-38435A80A8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5" name="Oval 2688">
                  <a:extLst>
                    <a:ext uri="{FF2B5EF4-FFF2-40B4-BE49-F238E27FC236}">
                      <a16:creationId xmlns:a16="http://schemas.microsoft.com/office/drawing/2014/main" id="{C8A0120C-28F9-6BC3-B9A3-D6AAA751C0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6" name="Oval 2689">
                  <a:extLst>
                    <a:ext uri="{FF2B5EF4-FFF2-40B4-BE49-F238E27FC236}">
                      <a16:creationId xmlns:a16="http://schemas.microsoft.com/office/drawing/2014/main" id="{C1000225-8258-A68C-5623-F35B73AB2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7" name="Oval 2690">
                  <a:extLst>
                    <a:ext uri="{FF2B5EF4-FFF2-40B4-BE49-F238E27FC236}">
                      <a16:creationId xmlns:a16="http://schemas.microsoft.com/office/drawing/2014/main" id="{90C8F103-2DB8-FD3B-6B68-0F1EEE5631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8" name="Oval 2691">
                  <a:extLst>
                    <a:ext uri="{FF2B5EF4-FFF2-40B4-BE49-F238E27FC236}">
                      <a16:creationId xmlns:a16="http://schemas.microsoft.com/office/drawing/2014/main" id="{C8979AD7-B252-F86E-E407-B7911F3A4E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9" name="Oval 2692">
                  <a:extLst>
                    <a:ext uri="{FF2B5EF4-FFF2-40B4-BE49-F238E27FC236}">
                      <a16:creationId xmlns:a16="http://schemas.microsoft.com/office/drawing/2014/main" id="{ED145F52-D407-1499-0F1F-7C58E7E7B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0" name="Oval 2693">
                  <a:extLst>
                    <a:ext uri="{FF2B5EF4-FFF2-40B4-BE49-F238E27FC236}">
                      <a16:creationId xmlns:a16="http://schemas.microsoft.com/office/drawing/2014/main" id="{00084A68-4FCB-0009-F48A-A667166F10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4" name="Group 2694">
                <a:extLst>
                  <a:ext uri="{FF2B5EF4-FFF2-40B4-BE49-F238E27FC236}">
                    <a16:creationId xmlns:a16="http://schemas.microsoft.com/office/drawing/2014/main" id="{E93F142F-86D9-F125-ADF4-A527D0AAB0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547" name="Oval 2695">
                  <a:extLst>
                    <a:ext uri="{FF2B5EF4-FFF2-40B4-BE49-F238E27FC236}">
                      <a16:creationId xmlns:a16="http://schemas.microsoft.com/office/drawing/2014/main" id="{8BDF201D-21A3-E311-142F-A8D8218CDF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8" name="Oval 2696">
                  <a:extLst>
                    <a:ext uri="{FF2B5EF4-FFF2-40B4-BE49-F238E27FC236}">
                      <a16:creationId xmlns:a16="http://schemas.microsoft.com/office/drawing/2014/main" id="{3542CBE6-57F7-A31D-F8BE-26D2197196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9" name="Oval 2697">
                  <a:extLst>
                    <a:ext uri="{FF2B5EF4-FFF2-40B4-BE49-F238E27FC236}">
                      <a16:creationId xmlns:a16="http://schemas.microsoft.com/office/drawing/2014/main" id="{286E2D88-5C68-A83E-F32E-5AA4FCEA23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0" name="Oval 2698">
                  <a:extLst>
                    <a:ext uri="{FF2B5EF4-FFF2-40B4-BE49-F238E27FC236}">
                      <a16:creationId xmlns:a16="http://schemas.microsoft.com/office/drawing/2014/main" id="{EE63F600-FA53-A888-0881-B8DE431A0F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1" name="Oval 2699">
                  <a:extLst>
                    <a:ext uri="{FF2B5EF4-FFF2-40B4-BE49-F238E27FC236}">
                      <a16:creationId xmlns:a16="http://schemas.microsoft.com/office/drawing/2014/main" id="{7482796B-8F0F-3FEF-AC75-27AC11B740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2" name="Oval 2700">
                  <a:extLst>
                    <a:ext uri="{FF2B5EF4-FFF2-40B4-BE49-F238E27FC236}">
                      <a16:creationId xmlns:a16="http://schemas.microsoft.com/office/drawing/2014/main" id="{84AF63F5-E0E5-1B5B-9735-7CE40B23CB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3" name="Oval 2701">
                  <a:extLst>
                    <a:ext uri="{FF2B5EF4-FFF2-40B4-BE49-F238E27FC236}">
                      <a16:creationId xmlns:a16="http://schemas.microsoft.com/office/drawing/2014/main" id="{2E869EA1-196C-6F11-FE4D-ED7A90CDD8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4" name="Oval 2702">
                  <a:extLst>
                    <a:ext uri="{FF2B5EF4-FFF2-40B4-BE49-F238E27FC236}">
                      <a16:creationId xmlns:a16="http://schemas.microsoft.com/office/drawing/2014/main" id="{039D7185-905F-D7C3-2973-E9AEFDDF76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5" name="Oval 2703">
                  <a:extLst>
                    <a:ext uri="{FF2B5EF4-FFF2-40B4-BE49-F238E27FC236}">
                      <a16:creationId xmlns:a16="http://schemas.microsoft.com/office/drawing/2014/main" id="{8E3FAE6F-79E8-2187-A38C-5C666433D4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6" name="Oval 2704">
                  <a:extLst>
                    <a:ext uri="{FF2B5EF4-FFF2-40B4-BE49-F238E27FC236}">
                      <a16:creationId xmlns:a16="http://schemas.microsoft.com/office/drawing/2014/main" id="{6A21D009-583A-BED6-B582-5517243491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7" name="Oval 2705">
                  <a:extLst>
                    <a:ext uri="{FF2B5EF4-FFF2-40B4-BE49-F238E27FC236}">
                      <a16:creationId xmlns:a16="http://schemas.microsoft.com/office/drawing/2014/main" id="{C0DDA210-0994-A71F-51A7-6AB84B3006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8" name="Oval 2706">
                  <a:extLst>
                    <a:ext uri="{FF2B5EF4-FFF2-40B4-BE49-F238E27FC236}">
                      <a16:creationId xmlns:a16="http://schemas.microsoft.com/office/drawing/2014/main" id="{643E9CCF-99E3-6107-3AD2-5BB1DB315B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5" name="Group 2707">
                <a:extLst>
                  <a:ext uri="{FF2B5EF4-FFF2-40B4-BE49-F238E27FC236}">
                    <a16:creationId xmlns:a16="http://schemas.microsoft.com/office/drawing/2014/main" id="{ABAF7CB9-0281-58F8-FB17-34D1422233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535" name="Oval 2708">
                  <a:extLst>
                    <a:ext uri="{FF2B5EF4-FFF2-40B4-BE49-F238E27FC236}">
                      <a16:creationId xmlns:a16="http://schemas.microsoft.com/office/drawing/2014/main" id="{F90F7774-0359-62BE-FC0C-474C680EDB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6" name="Oval 2709">
                  <a:extLst>
                    <a:ext uri="{FF2B5EF4-FFF2-40B4-BE49-F238E27FC236}">
                      <a16:creationId xmlns:a16="http://schemas.microsoft.com/office/drawing/2014/main" id="{4E1E7751-3D18-F0CB-7F01-F8FD75A5A5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7" name="Oval 2710">
                  <a:extLst>
                    <a:ext uri="{FF2B5EF4-FFF2-40B4-BE49-F238E27FC236}">
                      <a16:creationId xmlns:a16="http://schemas.microsoft.com/office/drawing/2014/main" id="{8F107A39-D5C3-3B1A-F7D3-AFB6CA49B5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8" name="Oval 2711">
                  <a:extLst>
                    <a:ext uri="{FF2B5EF4-FFF2-40B4-BE49-F238E27FC236}">
                      <a16:creationId xmlns:a16="http://schemas.microsoft.com/office/drawing/2014/main" id="{59ABE5D7-5DFA-2ADF-F038-9E358A06FE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9" name="Oval 2712">
                  <a:extLst>
                    <a:ext uri="{FF2B5EF4-FFF2-40B4-BE49-F238E27FC236}">
                      <a16:creationId xmlns:a16="http://schemas.microsoft.com/office/drawing/2014/main" id="{3C832428-FD66-C431-2F57-3A5F9B8302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0" name="Oval 2713">
                  <a:extLst>
                    <a:ext uri="{FF2B5EF4-FFF2-40B4-BE49-F238E27FC236}">
                      <a16:creationId xmlns:a16="http://schemas.microsoft.com/office/drawing/2014/main" id="{9740377D-F0BE-8C8B-2995-EF03678F5E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1" name="Oval 2714">
                  <a:extLst>
                    <a:ext uri="{FF2B5EF4-FFF2-40B4-BE49-F238E27FC236}">
                      <a16:creationId xmlns:a16="http://schemas.microsoft.com/office/drawing/2014/main" id="{8573CC47-7ADF-4925-37F4-913BBD8F96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2" name="Oval 2715">
                  <a:extLst>
                    <a:ext uri="{FF2B5EF4-FFF2-40B4-BE49-F238E27FC236}">
                      <a16:creationId xmlns:a16="http://schemas.microsoft.com/office/drawing/2014/main" id="{9BD40876-371C-84F8-9975-43C36B999E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3" name="Oval 2716">
                  <a:extLst>
                    <a:ext uri="{FF2B5EF4-FFF2-40B4-BE49-F238E27FC236}">
                      <a16:creationId xmlns:a16="http://schemas.microsoft.com/office/drawing/2014/main" id="{83434275-7926-5193-00A0-A99DE766AA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4" name="Oval 2717">
                  <a:extLst>
                    <a:ext uri="{FF2B5EF4-FFF2-40B4-BE49-F238E27FC236}">
                      <a16:creationId xmlns:a16="http://schemas.microsoft.com/office/drawing/2014/main" id="{530945EE-F0B5-6501-62B9-493269B00D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5" name="Oval 2718">
                  <a:extLst>
                    <a:ext uri="{FF2B5EF4-FFF2-40B4-BE49-F238E27FC236}">
                      <a16:creationId xmlns:a16="http://schemas.microsoft.com/office/drawing/2014/main" id="{43A99B5F-DB94-5E2D-04E9-C1475B0A95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6" name="Oval 2719">
                  <a:extLst>
                    <a:ext uri="{FF2B5EF4-FFF2-40B4-BE49-F238E27FC236}">
                      <a16:creationId xmlns:a16="http://schemas.microsoft.com/office/drawing/2014/main" id="{9D6DACA1-A194-5925-B6D3-A1AD85BD53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6" name="Group 2720">
                <a:extLst>
                  <a:ext uri="{FF2B5EF4-FFF2-40B4-BE49-F238E27FC236}">
                    <a16:creationId xmlns:a16="http://schemas.microsoft.com/office/drawing/2014/main" id="{0106F934-F8B9-96B7-2DAE-C7E8B59CAE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523" name="Oval 2721">
                  <a:extLst>
                    <a:ext uri="{FF2B5EF4-FFF2-40B4-BE49-F238E27FC236}">
                      <a16:creationId xmlns:a16="http://schemas.microsoft.com/office/drawing/2014/main" id="{8C56A9A7-A6F4-6B68-6736-6E1345DC6F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4" name="Oval 2722">
                  <a:extLst>
                    <a:ext uri="{FF2B5EF4-FFF2-40B4-BE49-F238E27FC236}">
                      <a16:creationId xmlns:a16="http://schemas.microsoft.com/office/drawing/2014/main" id="{4F45A33F-D8AD-8F32-F6F1-6FD7E6E227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5" name="Oval 2723">
                  <a:extLst>
                    <a:ext uri="{FF2B5EF4-FFF2-40B4-BE49-F238E27FC236}">
                      <a16:creationId xmlns:a16="http://schemas.microsoft.com/office/drawing/2014/main" id="{3CAFEB70-49F1-CA09-E0FA-76E6A111FD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6" name="Oval 2724">
                  <a:extLst>
                    <a:ext uri="{FF2B5EF4-FFF2-40B4-BE49-F238E27FC236}">
                      <a16:creationId xmlns:a16="http://schemas.microsoft.com/office/drawing/2014/main" id="{51FC34B3-9746-481D-9982-2C5D803071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7" name="Oval 2725">
                  <a:extLst>
                    <a:ext uri="{FF2B5EF4-FFF2-40B4-BE49-F238E27FC236}">
                      <a16:creationId xmlns:a16="http://schemas.microsoft.com/office/drawing/2014/main" id="{F0AD91BB-D632-8120-44DC-C15559085D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8" name="Oval 2726">
                  <a:extLst>
                    <a:ext uri="{FF2B5EF4-FFF2-40B4-BE49-F238E27FC236}">
                      <a16:creationId xmlns:a16="http://schemas.microsoft.com/office/drawing/2014/main" id="{8BAC70BA-6785-14BE-93D7-1AAF03527A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9" name="Oval 2727">
                  <a:extLst>
                    <a:ext uri="{FF2B5EF4-FFF2-40B4-BE49-F238E27FC236}">
                      <a16:creationId xmlns:a16="http://schemas.microsoft.com/office/drawing/2014/main" id="{81156CCF-9F63-823F-4BCE-4A87D5C93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0" name="Oval 2728">
                  <a:extLst>
                    <a:ext uri="{FF2B5EF4-FFF2-40B4-BE49-F238E27FC236}">
                      <a16:creationId xmlns:a16="http://schemas.microsoft.com/office/drawing/2014/main" id="{09B697BF-3C2C-5D54-827E-8A11EF987E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1" name="Oval 2729">
                  <a:extLst>
                    <a:ext uri="{FF2B5EF4-FFF2-40B4-BE49-F238E27FC236}">
                      <a16:creationId xmlns:a16="http://schemas.microsoft.com/office/drawing/2014/main" id="{A57F644D-EB98-2D6C-9CD4-9409E6F289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2" name="Oval 2730">
                  <a:extLst>
                    <a:ext uri="{FF2B5EF4-FFF2-40B4-BE49-F238E27FC236}">
                      <a16:creationId xmlns:a16="http://schemas.microsoft.com/office/drawing/2014/main" id="{3F7C314E-7E0E-1042-5B0B-3683C12B0C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3" name="Oval 2731">
                  <a:extLst>
                    <a:ext uri="{FF2B5EF4-FFF2-40B4-BE49-F238E27FC236}">
                      <a16:creationId xmlns:a16="http://schemas.microsoft.com/office/drawing/2014/main" id="{6C9A66F0-B551-1719-E6A4-E798AEE142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4" name="Oval 2732">
                  <a:extLst>
                    <a:ext uri="{FF2B5EF4-FFF2-40B4-BE49-F238E27FC236}">
                      <a16:creationId xmlns:a16="http://schemas.microsoft.com/office/drawing/2014/main" id="{C330FA9A-FAE3-96F2-C6E8-B8CAA309CA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17" name="Oval 2733">
                <a:extLst>
                  <a:ext uri="{FF2B5EF4-FFF2-40B4-BE49-F238E27FC236}">
                    <a16:creationId xmlns:a16="http://schemas.microsoft.com/office/drawing/2014/main" id="{B723C026-C4EA-8155-A503-C5701ED3B5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8" name="Oval 2734">
                <a:extLst>
                  <a:ext uri="{FF2B5EF4-FFF2-40B4-BE49-F238E27FC236}">
                    <a16:creationId xmlns:a16="http://schemas.microsoft.com/office/drawing/2014/main" id="{7E16FA92-8722-502E-C97E-536ABE391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9" name="Oval 2735">
                <a:extLst>
                  <a:ext uri="{FF2B5EF4-FFF2-40B4-BE49-F238E27FC236}">
                    <a16:creationId xmlns:a16="http://schemas.microsoft.com/office/drawing/2014/main" id="{1C8ECF48-B668-9E5A-5BC1-F2465ED8E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0" name="Oval 2736">
                <a:extLst>
                  <a:ext uri="{FF2B5EF4-FFF2-40B4-BE49-F238E27FC236}">
                    <a16:creationId xmlns:a16="http://schemas.microsoft.com/office/drawing/2014/main" id="{5642E92D-655C-3274-3213-292FA816E2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1" name="Oval 2737">
                <a:extLst>
                  <a:ext uri="{FF2B5EF4-FFF2-40B4-BE49-F238E27FC236}">
                    <a16:creationId xmlns:a16="http://schemas.microsoft.com/office/drawing/2014/main" id="{7AA46F2A-7D9B-DACC-D5A8-DE1A9BC9F1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2" name="Oval 2738">
                <a:extLst>
                  <a:ext uri="{FF2B5EF4-FFF2-40B4-BE49-F238E27FC236}">
                    <a16:creationId xmlns:a16="http://schemas.microsoft.com/office/drawing/2014/main" id="{42BB1EDF-FADE-03A7-0A7A-356AD3E69B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6" name="Group 2739">
              <a:extLst>
                <a:ext uri="{FF2B5EF4-FFF2-40B4-BE49-F238E27FC236}">
                  <a16:creationId xmlns:a16="http://schemas.microsoft.com/office/drawing/2014/main" id="{C5185931-6302-43E8-B639-2769AE4BE8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4" y="1810"/>
              <a:ext cx="495" cy="544"/>
              <a:chOff x="668" y="1874"/>
              <a:chExt cx="695" cy="712"/>
            </a:xfrm>
          </p:grpSpPr>
          <p:grpSp>
            <p:nvGrpSpPr>
              <p:cNvPr id="441" name="Group 2740">
                <a:extLst>
                  <a:ext uri="{FF2B5EF4-FFF2-40B4-BE49-F238E27FC236}">
                    <a16:creationId xmlns:a16="http://schemas.microsoft.com/office/drawing/2014/main" id="{8DF9FC07-26DE-180D-5093-B886286241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500" name="Oval 2741">
                  <a:extLst>
                    <a:ext uri="{FF2B5EF4-FFF2-40B4-BE49-F238E27FC236}">
                      <a16:creationId xmlns:a16="http://schemas.microsoft.com/office/drawing/2014/main" id="{4D243FCF-5DDD-8DC7-4D0F-1F2C09D6C7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1" name="Oval 2742">
                  <a:extLst>
                    <a:ext uri="{FF2B5EF4-FFF2-40B4-BE49-F238E27FC236}">
                      <a16:creationId xmlns:a16="http://schemas.microsoft.com/office/drawing/2014/main" id="{70E83EF7-9E93-729F-2057-4E1524D5C7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2" name="Oval 2743">
                  <a:extLst>
                    <a:ext uri="{FF2B5EF4-FFF2-40B4-BE49-F238E27FC236}">
                      <a16:creationId xmlns:a16="http://schemas.microsoft.com/office/drawing/2014/main" id="{ECA4B285-FFB2-F5B1-7730-092CE220F7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3" name="Oval 2744">
                  <a:extLst>
                    <a:ext uri="{FF2B5EF4-FFF2-40B4-BE49-F238E27FC236}">
                      <a16:creationId xmlns:a16="http://schemas.microsoft.com/office/drawing/2014/main" id="{8BAA9BC1-F2BB-46DB-FDE2-A9C5579DDA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4" name="Oval 2745">
                  <a:extLst>
                    <a:ext uri="{FF2B5EF4-FFF2-40B4-BE49-F238E27FC236}">
                      <a16:creationId xmlns:a16="http://schemas.microsoft.com/office/drawing/2014/main" id="{2F6CC215-F72A-9718-0CB4-0905810549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5" name="Oval 2746">
                  <a:extLst>
                    <a:ext uri="{FF2B5EF4-FFF2-40B4-BE49-F238E27FC236}">
                      <a16:creationId xmlns:a16="http://schemas.microsoft.com/office/drawing/2014/main" id="{8BEA329E-7F90-2D4C-F40E-16F6C3808D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6" name="Oval 2747">
                  <a:extLst>
                    <a:ext uri="{FF2B5EF4-FFF2-40B4-BE49-F238E27FC236}">
                      <a16:creationId xmlns:a16="http://schemas.microsoft.com/office/drawing/2014/main" id="{D8FD9844-296F-946D-C8CC-68D3A839F4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7" name="Oval 2748">
                  <a:extLst>
                    <a:ext uri="{FF2B5EF4-FFF2-40B4-BE49-F238E27FC236}">
                      <a16:creationId xmlns:a16="http://schemas.microsoft.com/office/drawing/2014/main" id="{5E3E57FD-D1EB-8018-E5EB-81120CFB79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8" name="Oval 2749">
                  <a:extLst>
                    <a:ext uri="{FF2B5EF4-FFF2-40B4-BE49-F238E27FC236}">
                      <a16:creationId xmlns:a16="http://schemas.microsoft.com/office/drawing/2014/main" id="{409CF5C2-5674-3A27-DDC6-0E0D339E9A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9" name="Oval 2750">
                  <a:extLst>
                    <a:ext uri="{FF2B5EF4-FFF2-40B4-BE49-F238E27FC236}">
                      <a16:creationId xmlns:a16="http://schemas.microsoft.com/office/drawing/2014/main" id="{7D8BF348-26D7-4035-7A83-C0938CD9DB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0" name="Oval 2751">
                  <a:extLst>
                    <a:ext uri="{FF2B5EF4-FFF2-40B4-BE49-F238E27FC236}">
                      <a16:creationId xmlns:a16="http://schemas.microsoft.com/office/drawing/2014/main" id="{964BB995-50CF-4133-7022-51A35094C7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1" name="Oval 2752">
                  <a:extLst>
                    <a:ext uri="{FF2B5EF4-FFF2-40B4-BE49-F238E27FC236}">
                      <a16:creationId xmlns:a16="http://schemas.microsoft.com/office/drawing/2014/main" id="{38F7868A-F55D-3664-90F7-DA215C896F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2" name="Group 2753">
                <a:extLst>
                  <a:ext uri="{FF2B5EF4-FFF2-40B4-BE49-F238E27FC236}">
                    <a16:creationId xmlns:a16="http://schemas.microsoft.com/office/drawing/2014/main" id="{BFB90A98-18EC-E910-3C06-036F1A8DB2A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488" name="Oval 2754">
                  <a:extLst>
                    <a:ext uri="{FF2B5EF4-FFF2-40B4-BE49-F238E27FC236}">
                      <a16:creationId xmlns:a16="http://schemas.microsoft.com/office/drawing/2014/main" id="{8E22A740-B499-E936-CE28-10A574681F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9" name="Oval 2755">
                  <a:extLst>
                    <a:ext uri="{FF2B5EF4-FFF2-40B4-BE49-F238E27FC236}">
                      <a16:creationId xmlns:a16="http://schemas.microsoft.com/office/drawing/2014/main" id="{ED8EBFB5-2534-169D-A077-F11C55F4A1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0" name="Oval 2756">
                  <a:extLst>
                    <a:ext uri="{FF2B5EF4-FFF2-40B4-BE49-F238E27FC236}">
                      <a16:creationId xmlns:a16="http://schemas.microsoft.com/office/drawing/2014/main" id="{7B34C137-13F6-9F86-D184-2D5538D9EE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1" name="Oval 2757">
                  <a:extLst>
                    <a:ext uri="{FF2B5EF4-FFF2-40B4-BE49-F238E27FC236}">
                      <a16:creationId xmlns:a16="http://schemas.microsoft.com/office/drawing/2014/main" id="{6FF78EE2-FF91-19FB-F8A8-CCE025EA52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2" name="Oval 2758">
                  <a:extLst>
                    <a:ext uri="{FF2B5EF4-FFF2-40B4-BE49-F238E27FC236}">
                      <a16:creationId xmlns:a16="http://schemas.microsoft.com/office/drawing/2014/main" id="{4AA257CB-6CA9-598F-7E68-9254EE93CA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3" name="Oval 2759">
                  <a:extLst>
                    <a:ext uri="{FF2B5EF4-FFF2-40B4-BE49-F238E27FC236}">
                      <a16:creationId xmlns:a16="http://schemas.microsoft.com/office/drawing/2014/main" id="{BFC85ED3-F6E7-170F-20DB-0884A5ADA7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4" name="Oval 2760">
                  <a:extLst>
                    <a:ext uri="{FF2B5EF4-FFF2-40B4-BE49-F238E27FC236}">
                      <a16:creationId xmlns:a16="http://schemas.microsoft.com/office/drawing/2014/main" id="{6849C330-D9B6-C598-2EFD-BB7246CE05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5" name="Oval 2761">
                  <a:extLst>
                    <a:ext uri="{FF2B5EF4-FFF2-40B4-BE49-F238E27FC236}">
                      <a16:creationId xmlns:a16="http://schemas.microsoft.com/office/drawing/2014/main" id="{545F5238-1B58-FE73-D51B-8DDDCC1EC8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6" name="Oval 2762">
                  <a:extLst>
                    <a:ext uri="{FF2B5EF4-FFF2-40B4-BE49-F238E27FC236}">
                      <a16:creationId xmlns:a16="http://schemas.microsoft.com/office/drawing/2014/main" id="{83F70566-096B-5E52-9807-5548EE8648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7" name="Oval 2763">
                  <a:extLst>
                    <a:ext uri="{FF2B5EF4-FFF2-40B4-BE49-F238E27FC236}">
                      <a16:creationId xmlns:a16="http://schemas.microsoft.com/office/drawing/2014/main" id="{9F8BD0DC-6931-3EB6-2BB9-98B443CAC6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8" name="Oval 2764">
                  <a:extLst>
                    <a:ext uri="{FF2B5EF4-FFF2-40B4-BE49-F238E27FC236}">
                      <a16:creationId xmlns:a16="http://schemas.microsoft.com/office/drawing/2014/main" id="{7A99C942-19FE-D7B4-C1BE-C47F4D97E4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9" name="Oval 2765">
                  <a:extLst>
                    <a:ext uri="{FF2B5EF4-FFF2-40B4-BE49-F238E27FC236}">
                      <a16:creationId xmlns:a16="http://schemas.microsoft.com/office/drawing/2014/main" id="{FD9615B1-065B-429C-9A67-79D896BA25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3" name="Group 2766">
                <a:extLst>
                  <a:ext uri="{FF2B5EF4-FFF2-40B4-BE49-F238E27FC236}">
                    <a16:creationId xmlns:a16="http://schemas.microsoft.com/office/drawing/2014/main" id="{8FBCFF75-9DC1-E4C0-8A6A-5D023E68D0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476" name="Oval 2767">
                  <a:extLst>
                    <a:ext uri="{FF2B5EF4-FFF2-40B4-BE49-F238E27FC236}">
                      <a16:creationId xmlns:a16="http://schemas.microsoft.com/office/drawing/2014/main" id="{92B750C1-2942-9892-CDB9-14847D5768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7" name="Oval 2768">
                  <a:extLst>
                    <a:ext uri="{FF2B5EF4-FFF2-40B4-BE49-F238E27FC236}">
                      <a16:creationId xmlns:a16="http://schemas.microsoft.com/office/drawing/2014/main" id="{0DB72AC9-76CE-838B-4005-DC5FDE6DE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8" name="Oval 2769">
                  <a:extLst>
                    <a:ext uri="{FF2B5EF4-FFF2-40B4-BE49-F238E27FC236}">
                      <a16:creationId xmlns:a16="http://schemas.microsoft.com/office/drawing/2014/main" id="{AABB6881-1998-9484-D640-922C49263F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9" name="Oval 2770">
                  <a:extLst>
                    <a:ext uri="{FF2B5EF4-FFF2-40B4-BE49-F238E27FC236}">
                      <a16:creationId xmlns:a16="http://schemas.microsoft.com/office/drawing/2014/main" id="{C59073BB-5C13-7B9E-19A7-64E8111B06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0" name="Oval 2771">
                  <a:extLst>
                    <a:ext uri="{FF2B5EF4-FFF2-40B4-BE49-F238E27FC236}">
                      <a16:creationId xmlns:a16="http://schemas.microsoft.com/office/drawing/2014/main" id="{7E43838E-1FF8-7D0C-A646-673EFA0FAD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1" name="Oval 2772">
                  <a:extLst>
                    <a:ext uri="{FF2B5EF4-FFF2-40B4-BE49-F238E27FC236}">
                      <a16:creationId xmlns:a16="http://schemas.microsoft.com/office/drawing/2014/main" id="{363EEDC2-4BD4-EABE-503F-585124FDDF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2" name="Oval 2773">
                  <a:extLst>
                    <a:ext uri="{FF2B5EF4-FFF2-40B4-BE49-F238E27FC236}">
                      <a16:creationId xmlns:a16="http://schemas.microsoft.com/office/drawing/2014/main" id="{D57DF02E-2846-ECA9-57C2-857695B0AC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3" name="Oval 2774">
                  <a:extLst>
                    <a:ext uri="{FF2B5EF4-FFF2-40B4-BE49-F238E27FC236}">
                      <a16:creationId xmlns:a16="http://schemas.microsoft.com/office/drawing/2014/main" id="{882968D9-C317-03D3-1FE6-1EC4664D97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4" name="Oval 2775">
                  <a:extLst>
                    <a:ext uri="{FF2B5EF4-FFF2-40B4-BE49-F238E27FC236}">
                      <a16:creationId xmlns:a16="http://schemas.microsoft.com/office/drawing/2014/main" id="{0046CE94-106B-A046-9B5D-5F53FA6EA8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5" name="Oval 2776">
                  <a:extLst>
                    <a:ext uri="{FF2B5EF4-FFF2-40B4-BE49-F238E27FC236}">
                      <a16:creationId xmlns:a16="http://schemas.microsoft.com/office/drawing/2014/main" id="{DA794313-AD67-CB10-0572-6A8A8454CB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6" name="Oval 2777">
                  <a:extLst>
                    <a:ext uri="{FF2B5EF4-FFF2-40B4-BE49-F238E27FC236}">
                      <a16:creationId xmlns:a16="http://schemas.microsoft.com/office/drawing/2014/main" id="{8C7E4E0E-A336-3553-5809-1A5C65E308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7" name="Oval 2778">
                  <a:extLst>
                    <a:ext uri="{FF2B5EF4-FFF2-40B4-BE49-F238E27FC236}">
                      <a16:creationId xmlns:a16="http://schemas.microsoft.com/office/drawing/2014/main" id="{A4115CB5-AB72-E983-42BF-DD507D1006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4" name="Group 2779">
                <a:extLst>
                  <a:ext uri="{FF2B5EF4-FFF2-40B4-BE49-F238E27FC236}">
                    <a16:creationId xmlns:a16="http://schemas.microsoft.com/office/drawing/2014/main" id="{8E2322BE-494C-92CA-BFA6-159AB5DA21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464" name="Oval 2780">
                  <a:extLst>
                    <a:ext uri="{FF2B5EF4-FFF2-40B4-BE49-F238E27FC236}">
                      <a16:creationId xmlns:a16="http://schemas.microsoft.com/office/drawing/2014/main" id="{ED780F13-5323-E589-C34D-0032E2CEB9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5" name="Oval 2781">
                  <a:extLst>
                    <a:ext uri="{FF2B5EF4-FFF2-40B4-BE49-F238E27FC236}">
                      <a16:creationId xmlns:a16="http://schemas.microsoft.com/office/drawing/2014/main" id="{B64BF31F-23D7-97DD-0BAB-3A0D80772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6" name="Oval 2782">
                  <a:extLst>
                    <a:ext uri="{FF2B5EF4-FFF2-40B4-BE49-F238E27FC236}">
                      <a16:creationId xmlns:a16="http://schemas.microsoft.com/office/drawing/2014/main" id="{9892F332-7D04-A856-B9F6-2193B07393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7" name="Oval 2783">
                  <a:extLst>
                    <a:ext uri="{FF2B5EF4-FFF2-40B4-BE49-F238E27FC236}">
                      <a16:creationId xmlns:a16="http://schemas.microsoft.com/office/drawing/2014/main" id="{7A400C93-04A8-6281-D573-7564CDFBAF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8" name="Oval 2784">
                  <a:extLst>
                    <a:ext uri="{FF2B5EF4-FFF2-40B4-BE49-F238E27FC236}">
                      <a16:creationId xmlns:a16="http://schemas.microsoft.com/office/drawing/2014/main" id="{CD1BF555-C9AF-30AE-FD0E-01332E7A36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9" name="Oval 2785">
                  <a:extLst>
                    <a:ext uri="{FF2B5EF4-FFF2-40B4-BE49-F238E27FC236}">
                      <a16:creationId xmlns:a16="http://schemas.microsoft.com/office/drawing/2014/main" id="{0235B5F4-06EC-654A-3C53-0117FD81CA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0" name="Oval 2786">
                  <a:extLst>
                    <a:ext uri="{FF2B5EF4-FFF2-40B4-BE49-F238E27FC236}">
                      <a16:creationId xmlns:a16="http://schemas.microsoft.com/office/drawing/2014/main" id="{5C64BE4B-F871-8ECC-2E68-541D685D47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1" name="Oval 2787">
                  <a:extLst>
                    <a:ext uri="{FF2B5EF4-FFF2-40B4-BE49-F238E27FC236}">
                      <a16:creationId xmlns:a16="http://schemas.microsoft.com/office/drawing/2014/main" id="{5CA5D7B4-4BE1-D10B-CD4E-266AAFCF95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2" name="Oval 2788">
                  <a:extLst>
                    <a:ext uri="{FF2B5EF4-FFF2-40B4-BE49-F238E27FC236}">
                      <a16:creationId xmlns:a16="http://schemas.microsoft.com/office/drawing/2014/main" id="{634FC6DA-668E-AA4D-6C36-326AAF76C1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3" name="Oval 2789">
                  <a:extLst>
                    <a:ext uri="{FF2B5EF4-FFF2-40B4-BE49-F238E27FC236}">
                      <a16:creationId xmlns:a16="http://schemas.microsoft.com/office/drawing/2014/main" id="{79C25F96-C5CF-CBDB-F0E9-381ECBFD00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4" name="Oval 2790">
                  <a:extLst>
                    <a:ext uri="{FF2B5EF4-FFF2-40B4-BE49-F238E27FC236}">
                      <a16:creationId xmlns:a16="http://schemas.microsoft.com/office/drawing/2014/main" id="{178B0DE3-8A94-4B75-0025-A554B35706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5" name="Oval 2791">
                  <a:extLst>
                    <a:ext uri="{FF2B5EF4-FFF2-40B4-BE49-F238E27FC236}">
                      <a16:creationId xmlns:a16="http://schemas.microsoft.com/office/drawing/2014/main" id="{31D3FEBA-CB72-1784-9A96-DEBD66BFFA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5" name="Group 2792">
                <a:extLst>
                  <a:ext uri="{FF2B5EF4-FFF2-40B4-BE49-F238E27FC236}">
                    <a16:creationId xmlns:a16="http://schemas.microsoft.com/office/drawing/2014/main" id="{3DC48E6E-8C93-7316-0D23-295A7C1C45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452" name="Oval 2793">
                  <a:extLst>
                    <a:ext uri="{FF2B5EF4-FFF2-40B4-BE49-F238E27FC236}">
                      <a16:creationId xmlns:a16="http://schemas.microsoft.com/office/drawing/2014/main" id="{1A62B7FD-29BC-7C93-F47D-E711D34CA3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3" name="Oval 2794">
                  <a:extLst>
                    <a:ext uri="{FF2B5EF4-FFF2-40B4-BE49-F238E27FC236}">
                      <a16:creationId xmlns:a16="http://schemas.microsoft.com/office/drawing/2014/main" id="{525A0190-EF9D-845F-62F8-B17335DDC8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4" name="Oval 2795">
                  <a:extLst>
                    <a:ext uri="{FF2B5EF4-FFF2-40B4-BE49-F238E27FC236}">
                      <a16:creationId xmlns:a16="http://schemas.microsoft.com/office/drawing/2014/main" id="{4E06315B-D1DD-9C7A-6182-F6AC2A50E3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Oval 2796">
                  <a:extLst>
                    <a:ext uri="{FF2B5EF4-FFF2-40B4-BE49-F238E27FC236}">
                      <a16:creationId xmlns:a16="http://schemas.microsoft.com/office/drawing/2014/main" id="{B8707211-686A-A766-C4AA-091FCC9851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Oval 2797">
                  <a:extLst>
                    <a:ext uri="{FF2B5EF4-FFF2-40B4-BE49-F238E27FC236}">
                      <a16:creationId xmlns:a16="http://schemas.microsoft.com/office/drawing/2014/main" id="{E7F1387C-D2AB-E0C3-7516-A22F22F292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7" name="Oval 2798">
                  <a:extLst>
                    <a:ext uri="{FF2B5EF4-FFF2-40B4-BE49-F238E27FC236}">
                      <a16:creationId xmlns:a16="http://schemas.microsoft.com/office/drawing/2014/main" id="{545D9D5E-4993-57C0-FFD4-46466A1723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8" name="Oval 2799">
                  <a:extLst>
                    <a:ext uri="{FF2B5EF4-FFF2-40B4-BE49-F238E27FC236}">
                      <a16:creationId xmlns:a16="http://schemas.microsoft.com/office/drawing/2014/main" id="{29CF33A5-8B27-9DAB-61BF-D9A38AF220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9" name="Oval 2800">
                  <a:extLst>
                    <a:ext uri="{FF2B5EF4-FFF2-40B4-BE49-F238E27FC236}">
                      <a16:creationId xmlns:a16="http://schemas.microsoft.com/office/drawing/2014/main" id="{826E978B-D255-C5BB-CD50-0C080CC45D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0" name="Oval 2801">
                  <a:extLst>
                    <a:ext uri="{FF2B5EF4-FFF2-40B4-BE49-F238E27FC236}">
                      <a16:creationId xmlns:a16="http://schemas.microsoft.com/office/drawing/2014/main" id="{0B38F755-4ED7-BCCD-4BEC-404FFEEF9B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1" name="Oval 2802">
                  <a:extLst>
                    <a:ext uri="{FF2B5EF4-FFF2-40B4-BE49-F238E27FC236}">
                      <a16:creationId xmlns:a16="http://schemas.microsoft.com/office/drawing/2014/main" id="{EE1CF48E-5FA1-F558-F379-E4BC582254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2" name="Oval 2803">
                  <a:extLst>
                    <a:ext uri="{FF2B5EF4-FFF2-40B4-BE49-F238E27FC236}">
                      <a16:creationId xmlns:a16="http://schemas.microsoft.com/office/drawing/2014/main" id="{512E08C3-1D61-3214-E01E-441A3E3D2A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3" name="Oval 2804">
                  <a:extLst>
                    <a:ext uri="{FF2B5EF4-FFF2-40B4-BE49-F238E27FC236}">
                      <a16:creationId xmlns:a16="http://schemas.microsoft.com/office/drawing/2014/main" id="{E0E86C87-90BD-72DB-B1C2-C70AB27665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46" name="Oval 2805">
                <a:extLst>
                  <a:ext uri="{FF2B5EF4-FFF2-40B4-BE49-F238E27FC236}">
                    <a16:creationId xmlns:a16="http://schemas.microsoft.com/office/drawing/2014/main" id="{C4F1080B-17C4-F84F-BB68-462D1C2EA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7" name="Oval 2806">
                <a:extLst>
                  <a:ext uri="{FF2B5EF4-FFF2-40B4-BE49-F238E27FC236}">
                    <a16:creationId xmlns:a16="http://schemas.microsoft.com/office/drawing/2014/main" id="{2DBCF8B9-DB6A-7AC0-F8A3-76ABE3904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8" name="Oval 2807">
                <a:extLst>
                  <a:ext uri="{FF2B5EF4-FFF2-40B4-BE49-F238E27FC236}">
                    <a16:creationId xmlns:a16="http://schemas.microsoft.com/office/drawing/2014/main" id="{2664C250-5FA6-0BD5-7DCA-C8549106C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9" name="Oval 2808">
                <a:extLst>
                  <a:ext uri="{FF2B5EF4-FFF2-40B4-BE49-F238E27FC236}">
                    <a16:creationId xmlns:a16="http://schemas.microsoft.com/office/drawing/2014/main" id="{578EA2AD-2EAD-3124-13E4-0A1AFDE720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0" name="Oval 2809">
                <a:extLst>
                  <a:ext uri="{FF2B5EF4-FFF2-40B4-BE49-F238E27FC236}">
                    <a16:creationId xmlns:a16="http://schemas.microsoft.com/office/drawing/2014/main" id="{3C99B338-BD8D-6A99-E3B8-3DEE7359B6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1" name="Oval 2810">
                <a:extLst>
                  <a:ext uri="{FF2B5EF4-FFF2-40B4-BE49-F238E27FC236}">
                    <a16:creationId xmlns:a16="http://schemas.microsoft.com/office/drawing/2014/main" id="{29C98FB7-B6C3-6490-E6F4-623EA6608C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7" name="Group 2811">
              <a:extLst>
                <a:ext uri="{FF2B5EF4-FFF2-40B4-BE49-F238E27FC236}">
                  <a16:creationId xmlns:a16="http://schemas.microsoft.com/office/drawing/2014/main" id="{6AE3BF74-7947-3B63-0F82-2BD6C4699C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6" y="1650"/>
              <a:ext cx="495" cy="544"/>
              <a:chOff x="668" y="1874"/>
              <a:chExt cx="695" cy="712"/>
            </a:xfrm>
          </p:grpSpPr>
          <p:grpSp>
            <p:nvGrpSpPr>
              <p:cNvPr id="370" name="Group 2812">
                <a:extLst>
                  <a:ext uri="{FF2B5EF4-FFF2-40B4-BE49-F238E27FC236}">
                    <a16:creationId xmlns:a16="http://schemas.microsoft.com/office/drawing/2014/main" id="{CFC460E9-0C49-4F2F-E1AE-5E4954149E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429" name="Oval 2813">
                  <a:extLst>
                    <a:ext uri="{FF2B5EF4-FFF2-40B4-BE49-F238E27FC236}">
                      <a16:creationId xmlns:a16="http://schemas.microsoft.com/office/drawing/2014/main" id="{C15434C8-E39B-777B-DDE4-4053F689D6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0" name="Oval 2814">
                  <a:extLst>
                    <a:ext uri="{FF2B5EF4-FFF2-40B4-BE49-F238E27FC236}">
                      <a16:creationId xmlns:a16="http://schemas.microsoft.com/office/drawing/2014/main" id="{95B66A85-0A0A-A372-B387-D31F635601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1" name="Oval 2815">
                  <a:extLst>
                    <a:ext uri="{FF2B5EF4-FFF2-40B4-BE49-F238E27FC236}">
                      <a16:creationId xmlns:a16="http://schemas.microsoft.com/office/drawing/2014/main" id="{F9E8B3D7-ACC0-65FC-E5A8-CD9DA1466C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2" name="Oval 2816">
                  <a:extLst>
                    <a:ext uri="{FF2B5EF4-FFF2-40B4-BE49-F238E27FC236}">
                      <a16:creationId xmlns:a16="http://schemas.microsoft.com/office/drawing/2014/main" id="{EB0A1281-F30D-78F7-6CEE-4068D3EB09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3" name="Oval 2817">
                  <a:extLst>
                    <a:ext uri="{FF2B5EF4-FFF2-40B4-BE49-F238E27FC236}">
                      <a16:creationId xmlns:a16="http://schemas.microsoft.com/office/drawing/2014/main" id="{21CF4754-5AA3-47FD-6EDD-129FF9A85D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4" name="Oval 2818">
                  <a:extLst>
                    <a:ext uri="{FF2B5EF4-FFF2-40B4-BE49-F238E27FC236}">
                      <a16:creationId xmlns:a16="http://schemas.microsoft.com/office/drawing/2014/main" id="{56496952-6C2E-D56F-559C-92F1416416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5" name="Oval 2819">
                  <a:extLst>
                    <a:ext uri="{FF2B5EF4-FFF2-40B4-BE49-F238E27FC236}">
                      <a16:creationId xmlns:a16="http://schemas.microsoft.com/office/drawing/2014/main" id="{7A3307A9-702E-C0A3-650A-9E113C59EE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6" name="Oval 2820">
                  <a:extLst>
                    <a:ext uri="{FF2B5EF4-FFF2-40B4-BE49-F238E27FC236}">
                      <a16:creationId xmlns:a16="http://schemas.microsoft.com/office/drawing/2014/main" id="{123AAE50-1ABD-07F0-133F-494FA43407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7" name="Oval 2821">
                  <a:extLst>
                    <a:ext uri="{FF2B5EF4-FFF2-40B4-BE49-F238E27FC236}">
                      <a16:creationId xmlns:a16="http://schemas.microsoft.com/office/drawing/2014/main" id="{BF5F8979-75CC-B6AF-7EA3-DDBF42FCEF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8" name="Oval 2822">
                  <a:extLst>
                    <a:ext uri="{FF2B5EF4-FFF2-40B4-BE49-F238E27FC236}">
                      <a16:creationId xmlns:a16="http://schemas.microsoft.com/office/drawing/2014/main" id="{9F66ECDB-1781-1580-5293-710E23936A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9" name="Oval 2823">
                  <a:extLst>
                    <a:ext uri="{FF2B5EF4-FFF2-40B4-BE49-F238E27FC236}">
                      <a16:creationId xmlns:a16="http://schemas.microsoft.com/office/drawing/2014/main" id="{0F570318-2177-9296-242E-10F5868914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0" name="Oval 2824">
                  <a:extLst>
                    <a:ext uri="{FF2B5EF4-FFF2-40B4-BE49-F238E27FC236}">
                      <a16:creationId xmlns:a16="http://schemas.microsoft.com/office/drawing/2014/main" id="{6690EE07-1375-625C-7E81-4C3BE8C5FA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71" name="Group 2825">
                <a:extLst>
                  <a:ext uri="{FF2B5EF4-FFF2-40B4-BE49-F238E27FC236}">
                    <a16:creationId xmlns:a16="http://schemas.microsoft.com/office/drawing/2014/main" id="{8108985F-5EF8-9FB7-ED49-A12735460C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417" name="Oval 2826">
                  <a:extLst>
                    <a:ext uri="{FF2B5EF4-FFF2-40B4-BE49-F238E27FC236}">
                      <a16:creationId xmlns:a16="http://schemas.microsoft.com/office/drawing/2014/main" id="{F931C4F6-FD76-4D10-6A8C-6023521850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8" name="Oval 2827">
                  <a:extLst>
                    <a:ext uri="{FF2B5EF4-FFF2-40B4-BE49-F238E27FC236}">
                      <a16:creationId xmlns:a16="http://schemas.microsoft.com/office/drawing/2014/main" id="{3CB11160-1A97-7714-C8B2-92DC5963E4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9" name="Oval 2828">
                  <a:extLst>
                    <a:ext uri="{FF2B5EF4-FFF2-40B4-BE49-F238E27FC236}">
                      <a16:creationId xmlns:a16="http://schemas.microsoft.com/office/drawing/2014/main" id="{9ABA0DDD-6E62-2505-3646-E8C0DED0E1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0" name="Oval 2829">
                  <a:extLst>
                    <a:ext uri="{FF2B5EF4-FFF2-40B4-BE49-F238E27FC236}">
                      <a16:creationId xmlns:a16="http://schemas.microsoft.com/office/drawing/2014/main" id="{62E2E8E6-7D78-F2A5-5498-68DC8E722C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1" name="Oval 2830">
                  <a:extLst>
                    <a:ext uri="{FF2B5EF4-FFF2-40B4-BE49-F238E27FC236}">
                      <a16:creationId xmlns:a16="http://schemas.microsoft.com/office/drawing/2014/main" id="{F1605540-C1D4-D06E-88E3-00179C6F39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2" name="Oval 2831">
                  <a:extLst>
                    <a:ext uri="{FF2B5EF4-FFF2-40B4-BE49-F238E27FC236}">
                      <a16:creationId xmlns:a16="http://schemas.microsoft.com/office/drawing/2014/main" id="{CAFFC9C6-482A-0AB9-F2CF-98C85E0194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3" name="Oval 2832">
                  <a:extLst>
                    <a:ext uri="{FF2B5EF4-FFF2-40B4-BE49-F238E27FC236}">
                      <a16:creationId xmlns:a16="http://schemas.microsoft.com/office/drawing/2014/main" id="{32328BF4-55CF-F91A-2F4D-3BEE65502C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4" name="Oval 2833">
                  <a:extLst>
                    <a:ext uri="{FF2B5EF4-FFF2-40B4-BE49-F238E27FC236}">
                      <a16:creationId xmlns:a16="http://schemas.microsoft.com/office/drawing/2014/main" id="{3D51F48D-502A-ECBC-E325-E613119946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5" name="Oval 2834">
                  <a:extLst>
                    <a:ext uri="{FF2B5EF4-FFF2-40B4-BE49-F238E27FC236}">
                      <a16:creationId xmlns:a16="http://schemas.microsoft.com/office/drawing/2014/main" id="{F4A48046-8857-1E0F-4804-D8224E3075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6" name="Oval 2835">
                  <a:extLst>
                    <a:ext uri="{FF2B5EF4-FFF2-40B4-BE49-F238E27FC236}">
                      <a16:creationId xmlns:a16="http://schemas.microsoft.com/office/drawing/2014/main" id="{63DB87B4-243B-9A44-3DDD-44943B1927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7" name="Oval 2836">
                  <a:extLst>
                    <a:ext uri="{FF2B5EF4-FFF2-40B4-BE49-F238E27FC236}">
                      <a16:creationId xmlns:a16="http://schemas.microsoft.com/office/drawing/2014/main" id="{0D84C008-57FB-7DCE-E15C-66681A0317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8" name="Oval 2837">
                  <a:extLst>
                    <a:ext uri="{FF2B5EF4-FFF2-40B4-BE49-F238E27FC236}">
                      <a16:creationId xmlns:a16="http://schemas.microsoft.com/office/drawing/2014/main" id="{48ADE65F-C393-6B76-DEC5-A4CFC2A1EF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72" name="Group 2838">
                <a:extLst>
                  <a:ext uri="{FF2B5EF4-FFF2-40B4-BE49-F238E27FC236}">
                    <a16:creationId xmlns:a16="http://schemas.microsoft.com/office/drawing/2014/main" id="{2A5FBC40-72AF-F9F7-A936-75C0E04E14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405" name="Oval 2839">
                  <a:extLst>
                    <a:ext uri="{FF2B5EF4-FFF2-40B4-BE49-F238E27FC236}">
                      <a16:creationId xmlns:a16="http://schemas.microsoft.com/office/drawing/2014/main" id="{055810ED-08D2-048E-91FB-A6C2CF5EFD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6" name="Oval 2840">
                  <a:extLst>
                    <a:ext uri="{FF2B5EF4-FFF2-40B4-BE49-F238E27FC236}">
                      <a16:creationId xmlns:a16="http://schemas.microsoft.com/office/drawing/2014/main" id="{CC4E340E-A01B-6732-6878-F4CB9A3FD5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7" name="Oval 2841">
                  <a:extLst>
                    <a:ext uri="{FF2B5EF4-FFF2-40B4-BE49-F238E27FC236}">
                      <a16:creationId xmlns:a16="http://schemas.microsoft.com/office/drawing/2014/main" id="{B65B46FE-7853-48CC-B725-54F8E76120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8" name="Oval 2842">
                  <a:extLst>
                    <a:ext uri="{FF2B5EF4-FFF2-40B4-BE49-F238E27FC236}">
                      <a16:creationId xmlns:a16="http://schemas.microsoft.com/office/drawing/2014/main" id="{7E84DA49-22FB-0956-EE93-AA3BB7DC10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9" name="Oval 2843">
                  <a:extLst>
                    <a:ext uri="{FF2B5EF4-FFF2-40B4-BE49-F238E27FC236}">
                      <a16:creationId xmlns:a16="http://schemas.microsoft.com/office/drawing/2014/main" id="{A1A07330-EAE1-BBF1-9099-46F10F5D3F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0" name="Oval 2844">
                  <a:extLst>
                    <a:ext uri="{FF2B5EF4-FFF2-40B4-BE49-F238E27FC236}">
                      <a16:creationId xmlns:a16="http://schemas.microsoft.com/office/drawing/2014/main" id="{6AAFB286-7756-B285-7758-6DDC0DF6E2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1" name="Oval 2845">
                  <a:extLst>
                    <a:ext uri="{FF2B5EF4-FFF2-40B4-BE49-F238E27FC236}">
                      <a16:creationId xmlns:a16="http://schemas.microsoft.com/office/drawing/2014/main" id="{4A1C08A3-E3D9-FC7A-842A-EEF449333D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2" name="Oval 2846">
                  <a:extLst>
                    <a:ext uri="{FF2B5EF4-FFF2-40B4-BE49-F238E27FC236}">
                      <a16:creationId xmlns:a16="http://schemas.microsoft.com/office/drawing/2014/main" id="{9BC36E5E-F92C-0055-4F6E-F257164566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3" name="Oval 2847">
                  <a:extLst>
                    <a:ext uri="{FF2B5EF4-FFF2-40B4-BE49-F238E27FC236}">
                      <a16:creationId xmlns:a16="http://schemas.microsoft.com/office/drawing/2014/main" id="{28372FDA-1B3C-7471-05A7-4365B2B395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4" name="Oval 2848">
                  <a:extLst>
                    <a:ext uri="{FF2B5EF4-FFF2-40B4-BE49-F238E27FC236}">
                      <a16:creationId xmlns:a16="http://schemas.microsoft.com/office/drawing/2014/main" id="{1A7F5684-89DB-63FF-B8AC-2D34A23113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5" name="Oval 2849">
                  <a:extLst>
                    <a:ext uri="{FF2B5EF4-FFF2-40B4-BE49-F238E27FC236}">
                      <a16:creationId xmlns:a16="http://schemas.microsoft.com/office/drawing/2014/main" id="{A4E51F61-8919-7872-B5E9-824B866DA8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6" name="Oval 2850">
                  <a:extLst>
                    <a:ext uri="{FF2B5EF4-FFF2-40B4-BE49-F238E27FC236}">
                      <a16:creationId xmlns:a16="http://schemas.microsoft.com/office/drawing/2014/main" id="{5542F3ED-88D9-2659-95EE-149F018417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73" name="Group 2851">
                <a:extLst>
                  <a:ext uri="{FF2B5EF4-FFF2-40B4-BE49-F238E27FC236}">
                    <a16:creationId xmlns:a16="http://schemas.microsoft.com/office/drawing/2014/main" id="{1AE83FDF-53B4-B271-3422-E657C13D78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393" name="Oval 2852">
                  <a:extLst>
                    <a:ext uri="{FF2B5EF4-FFF2-40B4-BE49-F238E27FC236}">
                      <a16:creationId xmlns:a16="http://schemas.microsoft.com/office/drawing/2014/main" id="{0BE89B7B-C503-5897-E8EE-CD432AF7E5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4" name="Oval 2853">
                  <a:extLst>
                    <a:ext uri="{FF2B5EF4-FFF2-40B4-BE49-F238E27FC236}">
                      <a16:creationId xmlns:a16="http://schemas.microsoft.com/office/drawing/2014/main" id="{447602B4-6800-58BC-36F6-8EF1673214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5" name="Oval 2854">
                  <a:extLst>
                    <a:ext uri="{FF2B5EF4-FFF2-40B4-BE49-F238E27FC236}">
                      <a16:creationId xmlns:a16="http://schemas.microsoft.com/office/drawing/2014/main" id="{CDA4BE7A-92A8-CBB2-8192-B4E616032F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6" name="Oval 2855">
                  <a:extLst>
                    <a:ext uri="{FF2B5EF4-FFF2-40B4-BE49-F238E27FC236}">
                      <a16:creationId xmlns:a16="http://schemas.microsoft.com/office/drawing/2014/main" id="{745DCC16-2DED-0EBA-EC24-099B72E5C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7" name="Oval 2856">
                  <a:extLst>
                    <a:ext uri="{FF2B5EF4-FFF2-40B4-BE49-F238E27FC236}">
                      <a16:creationId xmlns:a16="http://schemas.microsoft.com/office/drawing/2014/main" id="{8FDCC610-7765-15E9-BDDA-D6841BED3F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8" name="Oval 2857">
                  <a:extLst>
                    <a:ext uri="{FF2B5EF4-FFF2-40B4-BE49-F238E27FC236}">
                      <a16:creationId xmlns:a16="http://schemas.microsoft.com/office/drawing/2014/main" id="{FD87267E-74AF-48E8-59F5-BFAB8DF9C4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9" name="Oval 2858">
                  <a:extLst>
                    <a:ext uri="{FF2B5EF4-FFF2-40B4-BE49-F238E27FC236}">
                      <a16:creationId xmlns:a16="http://schemas.microsoft.com/office/drawing/2014/main" id="{0948053D-DA3E-4FEF-A1B0-EDF31E5E33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0" name="Oval 2859">
                  <a:extLst>
                    <a:ext uri="{FF2B5EF4-FFF2-40B4-BE49-F238E27FC236}">
                      <a16:creationId xmlns:a16="http://schemas.microsoft.com/office/drawing/2014/main" id="{1FBC59FD-10D5-6ED6-3E4C-C11E23C542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1" name="Oval 2860">
                  <a:extLst>
                    <a:ext uri="{FF2B5EF4-FFF2-40B4-BE49-F238E27FC236}">
                      <a16:creationId xmlns:a16="http://schemas.microsoft.com/office/drawing/2014/main" id="{D906C9DB-3CC8-6A22-492B-4E09B463C3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2" name="Oval 2861">
                  <a:extLst>
                    <a:ext uri="{FF2B5EF4-FFF2-40B4-BE49-F238E27FC236}">
                      <a16:creationId xmlns:a16="http://schemas.microsoft.com/office/drawing/2014/main" id="{48148037-16E8-5E87-4C6B-281B6754DF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3" name="Oval 2862">
                  <a:extLst>
                    <a:ext uri="{FF2B5EF4-FFF2-40B4-BE49-F238E27FC236}">
                      <a16:creationId xmlns:a16="http://schemas.microsoft.com/office/drawing/2014/main" id="{91F16B4B-CF7E-08E3-B787-BD085FA309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4" name="Oval 2863">
                  <a:extLst>
                    <a:ext uri="{FF2B5EF4-FFF2-40B4-BE49-F238E27FC236}">
                      <a16:creationId xmlns:a16="http://schemas.microsoft.com/office/drawing/2014/main" id="{CA94F47C-DDA6-4244-A7A5-0F3FA30C8E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74" name="Group 2864">
                <a:extLst>
                  <a:ext uri="{FF2B5EF4-FFF2-40B4-BE49-F238E27FC236}">
                    <a16:creationId xmlns:a16="http://schemas.microsoft.com/office/drawing/2014/main" id="{B2B47728-764F-7C99-3496-897C6EBCD2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381" name="Oval 2865">
                  <a:extLst>
                    <a:ext uri="{FF2B5EF4-FFF2-40B4-BE49-F238E27FC236}">
                      <a16:creationId xmlns:a16="http://schemas.microsoft.com/office/drawing/2014/main" id="{526F2E28-C8A4-3C6D-03DF-B2AB9CAF02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2" name="Oval 2866">
                  <a:extLst>
                    <a:ext uri="{FF2B5EF4-FFF2-40B4-BE49-F238E27FC236}">
                      <a16:creationId xmlns:a16="http://schemas.microsoft.com/office/drawing/2014/main" id="{1A2CCB8F-FCE2-6A5D-FCFD-431BD79BED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3" name="Oval 2867">
                  <a:extLst>
                    <a:ext uri="{FF2B5EF4-FFF2-40B4-BE49-F238E27FC236}">
                      <a16:creationId xmlns:a16="http://schemas.microsoft.com/office/drawing/2014/main" id="{0F97EE4B-7289-0C0A-1302-F3A224E1DD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4" name="Oval 2868">
                  <a:extLst>
                    <a:ext uri="{FF2B5EF4-FFF2-40B4-BE49-F238E27FC236}">
                      <a16:creationId xmlns:a16="http://schemas.microsoft.com/office/drawing/2014/main" id="{3DE04E7D-7DE7-285A-4E58-13EA7BDF5F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5" name="Oval 2869">
                  <a:extLst>
                    <a:ext uri="{FF2B5EF4-FFF2-40B4-BE49-F238E27FC236}">
                      <a16:creationId xmlns:a16="http://schemas.microsoft.com/office/drawing/2014/main" id="{58A8C89C-9DF7-06B9-0500-A9421DC232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6" name="Oval 2870">
                  <a:extLst>
                    <a:ext uri="{FF2B5EF4-FFF2-40B4-BE49-F238E27FC236}">
                      <a16:creationId xmlns:a16="http://schemas.microsoft.com/office/drawing/2014/main" id="{019B1F19-0A46-AC65-026F-D83B285BA8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7" name="Oval 2871">
                  <a:extLst>
                    <a:ext uri="{FF2B5EF4-FFF2-40B4-BE49-F238E27FC236}">
                      <a16:creationId xmlns:a16="http://schemas.microsoft.com/office/drawing/2014/main" id="{037AF1A4-FD2A-F331-025D-79D283EC70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8" name="Oval 2872">
                  <a:extLst>
                    <a:ext uri="{FF2B5EF4-FFF2-40B4-BE49-F238E27FC236}">
                      <a16:creationId xmlns:a16="http://schemas.microsoft.com/office/drawing/2014/main" id="{9070FF3A-E6F8-F2C7-15FE-B19DEAACBE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9" name="Oval 2873">
                  <a:extLst>
                    <a:ext uri="{FF2B5EF4-FFF2-40B4-BE49-F238E27FC236}">
                      <a16:creationId xmlns:a16="http://schemas.microsoft.com/office/drawing/2014/main" id="{930F85F5-7A6C-A0FF-FD80-820E33D05B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0" name="Oval 2874">
                  <a:extLst>
                    <a:ext uri="{FF2B5EF4-FFF2-40B4-BE49-F238E27FC236}">
                      <a16:creationId xmlns:a16="http://schemas.microsoft.com/office/drawing/2014/main" id="{F8760695-74EE-B73F-C7E5-81D0320840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1" name="Oval 2875">
                  <a:extLst>
                    <a:ext uri="{FF2B5EF4-FFF2-40B4-BE49-F238E27FC236}">
                      <a16:creationId xmlns:a16="http://schemas.microsoft.com/office/drawing/2014/main" id="{F0C50DCF-0CCE-B3AB-5E68-371DF263FF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2" name="Oval 2876">
                  <a:extLst>
                    <a:ext uri="{FF2B5EF4-FFF2-40B4-BE49-F238E27FC236}">
                      <a16:creationId xmlns:a16="http://schemas.microsoft.com/office/drawing/2014/main" id="{036E4ECE-207F-2C2C-2952-D2A88FB449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75" name="Oval 2877">
                <a:extLst>
                  <a:ext uri="{FF2B5EF4-FFF2-40B4-BE49-F238E27FC236}">
                    <a16:creationId xmlns:a16="http://schemas.microsoft.com/office/drawing/2014/main" id="{0909E36B-A51E-0EAC-BFD3-C8747DBAA7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Oval 2878">
                <a:extLst>
                  <a:ext uri="{FF2B5EF4-FFF2-40B4-BE49-F238E27FC236}">
                    <a16:creationId xmlns:a16="http://schemas.microsoft.com/office/drawing/2014/main" id="{4BF59962-61CA-6EEB-88F7-0026B65274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2879">
                <a:extLst>
                  <a:ext uri="{FF2B5EF4-FFF2-40B4-BE49-F238E27FC236}">
                    <a16:creationId xmlns:a16="http://schemas.microsoft.com/office/drawing/2014/main" id="{DA852A5C-6B77-0EAA-0205-70ACD3F2C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Oval 2880">
                <a:extLst>
                  <a:ext uri="{FF2B5EF4-FFF2-40B4-BE49-F238E27FC236}">
                    <a16:creationId xmlns:a16="http://schemas.microsoft.com/office/drawing/2014/main" id="{21E8A637-DBCE-AA3C-1537-79FF7D035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Oval 2881">
                <a:extLst>
                  <a:ext uri="{FF2B5EF4-FFF2-40B4-BE49-F238E27FC236}">
                    <a16:creationId xmlns:a16="http://schemas.microsoft.com/office/drawing/2014/main" id="{E2ECD263-2785-E822-6A19-9825E676C8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Oval 2882">
                <a:extLst>
                  <a:ext uri="{FF2B5EF4-FFF2-40B4-BE49-F238E27FC236}">
                    <a16:creationId xmlns:a16="http://schemas.microsoft.com/office/drawing/2014/main" id="{4C340864-BCCC-E618-DCFF-183712A233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8" name="Group 2883">
              <a:extLst>
                <a:ext uri="{FF2B5EF4-FFF2-40B4-BE49-F238E27FC236}">
                  <a16:creationId xmlns:a16="http://schemas.microsoft.com/office/drawing/2014/main" id="{7CF357C4-58E0-DF62-9335-0E60EB2540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8" y="1666"/>
              <a:ext cx="495" cy="544"/>
              <a:chOff x="668" y="1874"/>
              <a:chExt cx="695" cy="712"/>
            </a:xfrm>
          </p:grpSpPr>
          <p:grpSp>
            <p:nvGrpSpPr>
              <p:cNvPr id="299" name="Group 2884">
                <a:extLst>
                  <a:ext uri="{FF2B5EF4-FFF2-40B4-BE49-F238E27FC236}">
                    <a16:creationId xmlns:a16="http://schemas.microsoft.com/office/drawing/2014/main" id="{41F88479-79C2-56C0-9F57-5DF670360B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358" name="Oval 2885">
                  <a:extLst>
                    <a:ext uri="{FF2B5EF4-FFF2-40B4-BE49-F238E27FC236}">
                      <a16:creationId xmlns:a16="http://schemas.microsoft.com/office/drawing/2014/main" id="{2D23314C-C739-229B-842A-D73E96D902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9" name="Oval 2886">
                  <a:extLst>
                    <a:ext uri="{FF2B5EF4-FFF2-40B4-BE49-F238E27FC236}">
                      <a16:creationId xmlns:a16="http://schemas.microsoft.com/office/drawing/2014/main" id="{4E617197-7E85-DBB6-FABC-E8195FEEA3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0" name="Oval 2887">
                  <a:extLst>
                    <a:ext uri="{FF2B5EF4-FFF2-40B4-BE49-F238E27FC236}">
                      <a16:creationId xmlns:a16="http://schemas.microsoft.com/office/drawing/2014/main" id="{65A9C527-A278-432B-F534-70F49B3EC6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1" name="Oval 2888">
                  <a:extLst>
                    <a:ext uri="{FF2B5EF4-FFF2-40B4-BE49-F238E27FC236}">
                      <a16:creationId xmlns:a16="http://schemas.microsoft.com/office/drawing/2014/main" id="{FC7E3B8B-711A-7AB8-2118-184D5DD289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2" name="Oval 2889">
                  <a:extLst>
                    <a:ext uri="{FF2B5EF4-FFF2-40B4-BE49-F238E27FC236}">
                      <a16:creationId xmlns:a16="http://schemas.microsoft.com/office/drawing/2014/main" id="{77E78E59-D153-AC9C-98EB-677BE6937A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3" name="Oval 2890">
                  <a:extLst>
                    <a:ext uri="{FF2B5EF4-FFF2-40B4-BE49-F238E27FC236}">
                      <a16:creationId xmlns:a16="http://schemas.microsoft.com/office/drawing/2014/main" id="{AA2A2E52-DC82-DEF8-01D9-E4318683F9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4" name="Oval 2891">
                  <a:extLst>
                    <a:ext uri="{FF2B5EF4-FFF2-40B4-BE49-F238E27FC236}">
                      <a16:creationId xmlns:a16="http://schemas.microsoft.com/office/drawing/2014/main" id="{3D55EE26-6993-F6C4-DB25-13F8A21E2F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5" name="Oval 2892">
                  <a:extLst>
                    <a:ext uri="{FF2B5EF4-FFF2-40B4-BE49-F238E27FC236}">
                      <a16:creationId xmlns:a16="http://schemas.microsoft.com/office/drawing/2014/main" id="{9DB9F432-9634-4982-36E6-08462402DF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6" name="Oval 2893">
                  <a:extLst>
                    <a:ext uri="{FF2B5EF4-FFF2-40B4-BE49-F238E27FC236}">
                      <a16:creationId xmlns:a16="http://schemas.microsoft.com/office/drawing/2014/main" id="{EFCA50EC-F9EA-218C-91F2-56F8566AF1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7" name="Oval 2894">
                  <a:extLst>
                    <a:ext uri="{FF2B5EF4-FFF2-40B4-BE49-F238E27FC236}">
                      <a16:creationId xmlns:a16="http://schemas.microsoft.com/office/drawing/2014/main" id="{7CE14D76-209F-F77E-165B-1AA80ADDFC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8" name="Oval 2895">
                  <a:extLst>
                    <a:ext uri="{FF2B5EF4-FFF2-40B4-BE49-F238E27FC236}">
                      <a16:creationId xmlns:a16="http://schemas.microsoft.com/office/drawing/2014/main" id="{F599356D-974A-4D66-864A-E34DD2B191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9" name="Oval 2896">
                  <a:extLst>
                    <a:ext uri="{FF2B5EF4-FFF2-40B4-BE49-F238E27FC236}">
                      <a16:creationId xmlns:a16="http://schemas.microsoft.com/office/drawing/2014/main" id="{0D63EEEE-BF77-DC1C-AEE2-38C78F83F0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" name="Group 2897">
                <a:extLst>
                  <a:ext uri="{FF2B5EF4-FFF2-40B4-BE49-F238E27FC236}">
                    <a16:creationId xmlns:a16="http://schemas.microsoft.com/office/drawing/2014/main" id="{7F750B35-EF00-F1CC-D766-231B92B281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346" name="Oval 2898">
                  <a:extLst>
                    <a:ext uri="{FF2B5EF4-FFF2-40B4-BE49-F238E27FC236}">
                      <a16:creationId xmlns:a16="http://schemas.microsoft.com/office/drawing/2014/main" id="{5AD516A7-8C44-BBFC-78D6-945620493E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7" name="Oval 2899">
                  <a:extLst>
                    <a:ext uri="{FF2B5EF4-FFF2-40B4-BE49-F238E27FC236}">
                      <a16:creationId xmlns:a16="http://schemas.microsoft.com/office/drawing/2014/main" id="{509D2882-2EAF-5F6F-29D1-3EFE4E430D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8" name="Oval 2900">
                  <a:extLst>
                    <a:ext uri="{FF2B5EF4-FFF2-40B4-BE49-F238E27FC236}">
                      <a16:creationId xmlns:a16="http://schemas.microsoft.com/office/drawing/2014/main" id="{C9D3D72A-DB32-60F5-5613-7A675C68F8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9" name="Oval 2901">
                  <a:extLst>
                    <a:ext uri="{FF2B5EF4-FFF2-40B4-BE49-F238E27FC236}">
                      <a16:creationId xmlns:a16="http://schemas.microsoft.com/office/drawing/2014/main" id="{D6E84A4C-7719-1BF2-599E-2CA02BD413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0" name="Oval 2902">
                  <a:extLst>
                    <a:ext uri="{FF2B5EF4-FFF2-40B4-BE49-F238E27FC236}">
                      <a16:creationId xmlns:a16="http://schemas.microsoft.com/office/drawing/2014/main" id="{6EE9AF55-749C-17D1-1ED1-97BC971BBA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1" name="Oval 2903">
                  <a:extLst>
                    <a:ext uri="{FF2B5EF4-FFF2-40B4-BE49-F238E27FC236}">
                      <a16:creationId xmlns:a16="http://schemas.microsoft.com/office/drawing/2014/main" id="{B53D0D85-142A-FEAC-F032-595A127FFC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2" name="Oval 2904">
                  <a:extLst>
                    <a:ext uri="{FF2B5EF4-FFF2-40B4-BE49-F238E27FC236}">
                      <a16:creationId xmlns:a16="http://schemas.microsoft.com/office/drawing/2014/main" id="{C3098A36-4621-2363-1BC5-0B4D0188AD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3" name="Oval 2905">
                  <a:extLst>
                    <a:ext uri="{FF2B5EF4-FFF2-40B4-BE49-F238E27FC236}">
                      <a16:creationId xmlns:a16="http://schemas.microsoft.com/office/drawing/2014/main" id="{0B2309B9-D027-2B33-D394-51FC1D7404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4" name="Oval 2906">
                  <a:extLst>
                    <a:ext uri="{FF2B5EF4-FFF2-40B4-BE49-F238E27FC236}">
                      <a16:creationId xmlns:a16="http://schemas.microsoft.com/office/drawing/2014/main" id="{5476FC9E-2E5F-20D5-2753-0B707B5E70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5" name="Oval 2907">
                  <a:extLst>
                    <a:ext uri="{FF2B5EF4-FFF2-40B4-BE49-F238E27FC236}">
                      <a16:creationId xmlns:a16="http://schemas.microsoft.com/office/drawing/2014/main" id="{0C6B2503-5316-2D08-99D0-B9F8E2C9C8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6" name="Oval 2908">
                  <a:extLst>
                    <a:ext uri="{FF2B5EF4-FFF2-40B4-BE49-F238E27FC236}">
                      <a16:creationId xmlns:a16="http://schemas.microsoft.com/office/drawing/2014/main" id="{9EC97B3E-7880-904A-2435-08D38927FB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7" name="Oval 2909">
                  <a:extLst>
                    <a:ext uri="{FF2B5EF4-FFF2-40B4-BE49-F238E27FC236}">
                      <a16:creationId xmlns:a16="http://schemas.microsoft.com/office/drawing/2014/main" id="{48C4E557-31F6-B91B-CB5D-ACA56B52C9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1" name="Group 2910">
                <a:extLst>
                  <a:ext uri="{FF2B5EF4-FFF2-40B4-BE49-F238E27FC236}">
                    <a16:creationId xmlns:a16="http://schemas.microsoft.com/office/drawing/2014/main" id="{A59ECF79-978B-53E3-9E56-C04E44F99C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334" name="Oval 2911">
                  <a:extLst>
                    <a:ext uri="{FF2B5EF4-FFF2-40B4-BE49-F238E27FC236}">
                      <a16:creationId xmlns:a16="http://schemas.microsoft.com/office/drawing/2014/main" id="{DD0F23D0-718C-8597-C587-A3FF55E971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5" name="Oval 2912">
                  <a:extLst>
                    <a:ext uri="{FF2B5EF4-FFF2-40B4-BE49-F238E27FC236}">
                      <a16:creationId xmlns:a16="http://schemas.microsoft.com/office/drawing/2014/main" id="{526AE231-B2A9-C588-B726-4FD721A249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6" name="Oval 2913">
                  <a:extLst>
                    <a:ext uri="{FF2B5EF4-FFF2-40B4-BE49-F238E27FC236}">
                      <a16:creationId xmlns:a16="http://schemas.microsoft.com/office/drawing/2014/main" id="{5C374696-5D87-DFBE-AF40-1CDAE8F93D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7" name="Oval 2914">
                  <a:extLst>
                    <a:ext uri="{FF2B5EF4-FFF2-40B4-BE49-F238E27FC236}">
                      <a16:creationId xmlns:a16="http://schemas.microsoft.com/office/drawing/2014/main" id="{E424FC0A-26D4-9179-364E-DA678F534E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8" name="Oval 2915">
                  <a:extLst>
                    <a:ext uri="{FF2B5EF4-FFF2-40B4-BE49-F238E27FC236}">
                      <a16:creationId xmlns:a16="http://schemas.microsoft.com/office/drawing/2014/main" id="{E256ACEB-2874-4230-6681-C7E8020134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9" name="Oval 2916">
                  <a:extLst>
                    <a:ext uri="{FF2B5EF4-FFF2-40B4-BE49-F238E27FC236}">
                      <a16:creationId xmlns:a16="http://schemas.microsoft.com/office/drawing/2014/main" id="{F8DF81D1-BB91-AA0F-1BAC-850C68E01D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0" name="Oval 2917">
                  <a:extLst>
                    <a:ext uri="{FF2B5EF4-FFF2-40B4-BE49-F238E27FC236}">
                      <a16:creationId xmlns:a16="http://schemas.microsoft.com/office/drawing/2014/main" id="{7C28B3D2-F0FB-1673-9356-C0C72DE54A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1" name="Oval 2918">
                  <a:extLst>
                    <a:ext uri="{FF2B5EF4-FFF2-40B4-BE49-F238E27FC236}">
                      <a16:creationId xmlns:a16="http://schemas.microsoft.com/office/drawing/2014/main" id="{3F69660D-4C2E-8472-5A2E-37A518FEA2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2" name="Oval 2919">
                  <a:extLst>
                    <a:ext uri="{FF2B5EF4-FFF2-40B4-BE49-F238E27FC236}">
                      <a16:creationId xmlns:a16="http://schemas.microsoft.com/office/drawing/2014/main" id="{23CB0207-602D-6BC8-3734-3FDC4438F3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3" name="Oval 2920">
                  <a:extLst>
                    <a:ext uri="{FF2B5EF4-FFF2-40B4-BE49-F238E27FC236}">
                      <a16:creationId xmlns:a16="http://schemas.microsoft.com/office/drawing/2014/main" id="{496C1B65-5E4B-D743-9CAB-FF6DCA2659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4" name="Oval 2921">
                  <a:extLst>
                    <a:ext uri="{FF2B5EF4-FFF2-40B4-BE49-F238E27FC236}">
                      <a16:creationId xmlns:a16="http://schemas.microsoft.com/office/drawing/2014/main" id="{43C7AD8A-9DBC-5B9F-273B-6BAC0CF853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5" name="Oval 2922">
                  <a:extLst>
                    <a:ext uri="{FF2B5EF4-FFF2-40B4-BE49-F238E27FC236}">
                      <a16:creationId xmlns:a16="http://schemas.microsoft.com/office/drawing/2014/main" id="{B6D57B7B-2B01-B383-AA0F-BB7888CE8A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2" name="Group 2923">
                <a:extLst>
                  <a:ext uri="{FF2B5EF4-FFF2-40B4-BE49-F238E27FC236}">
                    <a16:creationId xmlns:a16="http://schemas.microsoft.com/office/drawing/2014/main" id="{A7C96E55-8CDF-E266-E763-AAD84196A0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322" name="Oval 2924">
                  <a:extLst>
                    <a:ext uri="{FF2B5EF4-FFF2-40B4-BE49-F238E27FC236}">
                      <a16:creationId xmlns:a16="http://schemas.microsoft.com/office/drawing/2014/main" id="{ADAC0FBD-C47C-5061-77D4-DCF63EF15D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3" name="Oval 2925">
                  <a:extLst>
                    <a:ext uri="{FF2B5EF4-FFF2-40B4-BE49-F238E27FC236}">
                      <a16:creationId xmlns:a16="http://schemas.microsoft.com/office/drawing/2014/main" id="{0492E0EF-1DFE-6DEB-97FB-D77F2685FE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4" name="Oval 2926">
                  <a:extLst>
                    <a:ext uri="{FF2B5EF4-FFF2-40B4-BE49-F238E27FC236}">
                      <a16:creationId xmlns:a16="http://schemas.microsoft.com/office/drawing/2014/main" id="{9F1FD54F-5597-7090-5901-7D3F98A359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5" name="Oval 2927">
                  <a:extLst>
                    <a:ext uri="{FF2B5EF4-FFF2-40B4-BE49-F238E27FC236}">
                      <a16:creationId xmlns:a16="http://schemas.microsoft.com/office/drawing/2014/main" id="{E44E3CAA-78C0-4684-CA26-8D29598256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6" name="Oval 2928">
                  <a:extLst>
                    <a:ext uri="{FF2B5EF4-FFF2-40B4-BE49-F238E27FC236}">
                      <a16:creationId xmlns:a16="http://schemas.microsoft.com/office/drawing/2014/main" id="{A405125B-FD73-C850-89E5-6EF9A7700F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7" name="Oval 2929">
                  <a:extLst>
                    <a:ext uri="{FF2B5EF4-FFF2-40B4-BE49-F238E27FC236}">
                      <a16:creationId xmlns:a16="http://schemas.microsoft.com/office/drawing/2014/main" id="{764EAFBB-3C88-4EF1-D505-F1FA31FC97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8" name="Oval 2930">
                  <a:extLst>
                    <a:ext uri="{FF2B5EF4-FFF2-40B4-BE49-F238E27FC236}">
                      <a16:creationId xmlns:a16="http://schemas.microsoft.com/office/drawing/2014/main" id="{27397387-CED0-0AFE-6B86-9208C1CF3B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9" name="Oval 2931">
                  <a:extLst>
                    <a:ext uri="{FF2B5EF4-FFF2-40B4-BE49-F238E27FC236}">
                      <a16:creationId xmlns:a16="http://schemas.microsoft.com/office/drawing/2014/main" id="{08E40765-77C2-FE51-EEF9-B8AACAC882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0" name="Oval 2932">
                  <a:extLst>
                    <a:ext uri="{FF2B5EF4-FFF2-40B4-BE49-F238E27FC236}">
                      <a16:creationId xmlns:a16="http://schemas.microsoft.com/office/drawing/2014/main" id="{5DC4D41E-6CB8-9892-B7F2-3FEC2C0B0F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1" name="Oval 2933">
                  <a:extLst>
                    <a:ext uri="{FF2B5EF4-FFF2-40B4-BE49-F238E27FC236}">
                      <a16:creationId xmlns:a16="http://schemas.microsoft.com/office/drawing/2014/main" id="{E5B4EBA9-2483-8C44-560A-C623839982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2" name="Oval 2934">
                  <a:extLst>
                    <a:ext uri="{FF2B5EF4-FFF2-40B4-BE49-F238E27FC236}">
                      <a16:creationId xmlns:a16="http://schemas.microsoft.com/office/drawing/2014/main" id="{F5C6EE47-BE29-3B5A-9347-FBE32157BE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3" name="Oval 2935">
                  <a:extLst>
                    <a:ext uri="{FF2B5EF4-FFF2-40B4-BE49-F238E27FC236}">
                      <a16:creationId xmlns:a16="http://schemas.microsoft.com/office/drawing/2014/main" id="{DFD3FC5E-97F7-5341-FC2F-359B865E3F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3" name="Group 2936">
                <a:extLst>
                  <a:ext uri="{FF2B5EF4-FFF2-40B4-BE49-F238E27FC236}">
                    <a16:creationId xmlns:a16="http://schemas.microsoft.com/office/drawing/2014/main" id="{95D8E0F0-2F51-8243-F085-246968C733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310" name="Oval 2937">
                  <a:extLst>
                    <a:ext uri="{FF2B5EF4-FFF2-40B4-BE49-F238E27FC236}">
                      <a16:creationId xmlns:a16="http://schemas.microsoft.com/office/drawing/2014/main" id="{132CE9B8-C2F8-6DFE-53E1-3895650253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" name="Oval 2938">
                  <a:extLst>
                    <a:ext uri="{FF2B5EF4-FFF2-40B4-BE49-F238E27FC236}">
                      <a16:creationId xmlns:a16="http://schemas.microsoft.com/office/drawing/2014/main" id="{B5E3A9E3-B329-9629-2E92-CEF8F1F1DB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" name="Oval 2939">
                  <a:extLst>
                    <a:ext uri="{FF2B5EF4-FFF2-40B4-BE49-F238E27FC236}">
                      <a16:creationId xmlns:a16="http://schemas.microsoft.com/office/drawing/2014/main" id="{E49B94FC-28CA-68CA-A22A-B22A85D495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" name="Oval 2940">
                  <a:extLst>
                    <a:ext uri="{FF2B5EF4-FFF2-40B4-BE49-F238E27FC236}">
                      <a16:creationId xmlns:a16="http://schemas.microsoft.com/office/drawing/2014/main" id="{F85C2405-8BC8-89B5-8A96-FD7DDD26B5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" name="Oval 2941">
                  <a:extLst>
                    <a:ext uri="{FF2B5EF4-FFF2-40B4-BE49-F238E27FC236}">
                      <a16:creationId xmlns:a16="http://schemas.microsoft.com/office/drawing/2014/main" id="{B5B8CFBE-F069-382E-B121-AB46015575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5" name="Oval 2942">
                  <a:extLst>
                    <a:ext uri="{FF2B5EF4-FFF2-40B4-BE49-F238E27FC236}">
                      <a16:creationId xmlns:a16="http://schemas.microsoft.com/office/drawing/2014/main" id="{CD35AC8E-74A3-DE7F-EC8C-93000BF45D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6" name="Oval 2943">
                  <a:extLst>
                    <a:ext uri="{FF2B5EF4-FFF2-40B4-BE49-F238E27FC236}">
                      <a16:creationId xmlns:a16="http://schemas.microsoft.com/office/drawing/2014/main" id="{E18E9249-10B4-C27A-49AC-EB4938F6B0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" name="Oval 2944">
                  <a:extLst>
                    <a:ext uri="{FF2B5EF4-FFF2-40B4-BE49-F238E27FC236}">
                      <a16:creationId xmlns:a16="http://schemas.microsoft.com/office/drawing/2014/main" id="{2B30D804-447F-ABE2-8763-7950F85693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8" name="Oval 2945">
                  <a:extLst>
                    <a:ext uri="{FF2B5EF4-FFF2-40B4-BE49-F238E27FC236}">
                      <a16:creationId xmlns:a16="http://schemas.microsoft.com/office/drawing/2014/main" id="{AF6F7A33-A377-F131-D5C4-003754E4D7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" name="Oval 2946">
                  <a:extLst>
                    <a:ext uri="{FF2B5EF4-FFF2-40B4-BE49-F238E27FC236}">
                      <a16:creationId xmlns:a16="http://schemas.microsoft.com/office/drawing/2014/main" id="{39A268BB-8B5D-1C2E-55BE-B1850D691F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0" name="Oval 2947">
                  <a:extLst>
                    <a:ext uri="{FF2B5EF4-FFF2-40B4-BE49-F238E27FC236}">
                      <a16:creationId xmlns:a16="http://schemas.microsoft.com/office/drawing/2014/main" id="{BD00C65C-395F-9843-DA24-128C195AB3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1" name="Oval 2948">
                  <a:extLst>
                    <a:ext uri="{FF2B5EF4-FFF2-40B4-BE49-F238E27FC236}">
                      <a16:creationId xmlns:a16="http://schemas.microsoft.com/office/drawing/2014/main" id="{849B12DC-98B6-44E4-32C8-1CC25C2034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04" name="Oval 2949">
                <a:extLst>
                  <a:ext uri="{FF2B5EF4-FFF2-40B4-BE49-F238E27FC236}">
                    <a16:creationId xmlns:a16="http://schemas.microsoft.com/office/drawing/2014/main" id="{91C936DA-AF02-9760-8781-673C12BEA2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Oval 2950">
                <a:extLst>
                  <a:ext uri="{FF2B5EF4-FFF2-40B4-BE49-F238E27FC236}">
                    <a16:creationId xmlns:a16="http://schemas.microsoft.com/office/drawing/2014/main" id="{D47BDB28-9990-4287-7923-F74B07D9E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Oval 2951">
                <a:extLst>
                  <a:ext uri="{FF2B5EF4-FFF2-40B4-BE49-F238E27FC236}">
                    <a16:creationId xmlns:a16="http://schemas.microsoft.com/office/drawing/2014/main" id="{EFBACED6-4CA5-FA36-0E37-64A1A147D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Oval 2952">
                <a:extLst>
                  <a:ext uri="{FF2B5EF4-FFF2-40B4-BE49-F238E27FC236}">
                    <a16:creationId xmlns:a16="http://schemas.microsoft.com/office/drawing/2014/main" id="{B54BC7D1-2E5B-9E2B-BC8C-DEAEDCFB21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Oval 2953">
                <a:extLst>
                  <a:ext uri="{FF2B5EF4-FFF2-40B4-BE49-F238E27FC236}">
                    <a16:creationId xmlns:a16="http://schemas.microsoft.com/office/drawing/2014/main" id="{7D2AE05C-EBF7-BA6E-6123-020D55FE1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Oval 2954">
                <a:extLst>
                  <a:ext uri="{FF2B5EF4-FFF2-40B4-BE49-F238E27FC236}">
                    <a16:creationId xmlns:a16="http://schemas.microsoft.com/office/drawing/2014/main" id="{05BA4453-65CC-511A-BDF8-75205575F7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83" name="Group 2955">
            <a:extLst>
              <a:ext uri="{FF2B5EF4-FFF2-40B4-BE49-F238E27FC236}">
                <a16:creationId xmlns:a16="http://schemas.microsoft.com/office/drawing/2014/main" id="{02DA63D7-2FBE-448E-BA87-EE8A4C38C6F6}"/>
              </a:ext>
            </a:extLst>
          </p:cNvPr>
          <p:cNvGrpSpPr>
            <a:grpSpLocks/>
          </p:cNvGrpSpPr>
          <p:nvPr/>
        </p:nvGrpSpPr>
        <p:grpSpPr bwMode="auto">
          <a:xfrm>
            <a:off x="5014533" y="3195438"/>
            <a:ext cx="327025" cy="327025"/>
            <a:chOff x="2190" y="2855"/>
            <a:chExt cx="206" cy="206"/>
          </a:xfrm>
        </p:grpSpPr>
        <p:sp>
          <p:nvSpPr>
            <p:cNvPr id="584" name="Oval 2956">
              <a:extLst>
                <a:ext uri="{FF2B5EF4-FFF2-40B4-BE49-F238E27FC236}">
                  <a16:creationId xmlns:a16="http://schemas.microsoft.com/office/drawing/2014/main" id="{56DC7A86-EC47-559A-E8D1-60C49A530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" y="2855"/>
              <a:ext cx="102" cy="118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5" name="Oval 2957">
              <a:extLst>
                <a:ext uri="{FF2B5EF4-FFF2-40B4-BE49-F238E27FC236}">
                  <a16:creationId xmlns:a16="http://schemas.microsoft.com/office/drawing/2014/main" id="{D2BA1599-A203-92EB-E099-C31BFEBCB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2863"/>
              <a:ext cx="102" cy="11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6" name="Oval 2958">
              <a:extLst>
                <a:ext uri="{FF2B5EF4-FFF2-40B4-BE49-F238E27FC236}">
                  <a16:creationId xmlns:a16="http://schemas.microsoft.com/office/drawing/2014/main" id="{A1F94263-F9C2-1CF3-A8B9-5DADBCC3F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2927"/>
              <a:ext cx="102" cy="11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7" name="Oval 2959">
              <a:extLst>
                <a:ext uri="{FF2B5EF4-FFF2-40B4-BE49-F238E27FC236}">
                  <a16:creationId xmlns:a16="http://schemas.microsoft.com/office/drawing/2014/main" id="{59894445-56BD-2434-2B17-DFFCC20AC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" y="2943"/>
              <a:ext cx="102" cy="118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8" name="Rectangle 2960">
            <a:extLst>
              <a:ext uri="{FF2B5EF4-FFF2-40B4-BE49-F238E27FC236}">
                <a16:creationId xmlns:a16="http://schemas.microsoft.com/office/drawing/2014/main" id="{BE079B66-324A-371A-C214-CD6C4CF78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2307" y="1057074"/>
            <a:ext cx="1879600" cy="412750"/>
          </a:xfrm>
          <a:prstGeom prst="rect">
            <a:avLst/>
          </a:prstGeom>
          <a:solidFill>
            <a:srgbClr val="FCFEBA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lIns="90488" tIns="44450" rIns="90488" bIns="44450" anchor="ctr"/>
          <a:lstStyle>
            <a:lvl1pPr defTabSz="762000">
              <a:defRPr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buFont typeface="Symbol" pitchFamily="18" charset="2"/>
              <a:buNone/>
            </a:pPr>
            <a:r>
              <a:rPr lang="en-US" alt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alpha-decay</a:t>
            </a:r>
          </a:p>
        </p:txBody>
      </p:sp>
      <p:sp>
        <p:nvSpPr>
          <p:cNvPr id="589" name="Line 2961">
            <a:extLst>
              <a:ext uri="{FF2B5EF4-FFF2-40B4-BE49-F238E27FC236}">
                <a16:creationId xmlns:a16="http://schemas.microsoft.com/office/drawing/2014/main" id="{2860A2E9-4150-F919-33EF-541C3956989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25432" y="2079424"/>
            <a:ext cx="32385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0" name="Line 2962">
            <a:extLst>
              <a:ext uri="{FF2B5EF4-FFF2-40B4-BE49-F238E27FC236}">
                <a16:creationId xmlns:a16="http://schemas.microsoft.com/office/drawing/2014/main" id="{637D6A25-4DAF-6DD9-5BCF-1BA29E382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6707" y="3012874"/>
            <a:ext cx="361950" cy="266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1" name="Text Box 2963">
            <a:extLst>
              <a:ext uri="{FF2B5EF4-FFF2-40B4-BE49-F238E27FC236}">
                <a16:creationId xmlns:a16="http://schemas.microsoft.com/office/drawing/2014/main" id="{8F2E37C9-B74A-C7A9-93EF-7608C2B96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3883" y="3330374"/>
            <a:ext cx="80021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t>U 238</a:t>
            </a:r>
          </a:p>
        </p:txBody>
      </p:sp>
      <p:sp>
        <p:nvSpPr>
          <p:cNvPr id="592" name="Text Box 2964">
            <a:extLst>
              <a:ext uri="{FF2B5EF4-FFF2-40B4-BE49-F238E27FC236}">
                <a16:creationId xmlns:a16="http://schemas.microsoft.com/office/drawing/2014/main" id="{AC6C7661-162A-3982-F18D-2F0B7D09B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558" y="2523924"/>
            <a:ext cx="9028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t>Th 234</a:t>
            </a:r>
          </a:p>
        </p:txBody>
      </p:sp>
      <p:sp>
        <p:nvSpPr>
          <p:cNvPr id="593" name="Text Box 2965">
            <a:extLst>
              <a:ext uri="{FF2B5EF4-FFF2-40B4-BE49-F238E27FC236}">
                <a16:creationId xmlns:a16="http://schemas.microsoft.com/office/drawing/2014/main" id="{FCEBD52E-3864-5DA1-5AAF-DE29D19D3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432" y="3573262"/>
            <a:ext cx="10406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b="1" dirty="0">
                <a:latin typeface="Symbol" pitchFamily="2" charset="2"/>
                <a:cs typeface="Arial" panose="020B0604020202020204" pitchFamily="34" charset="0"/>
              </a:rPr>
              <a:t>a</a:t>
            </a:r>
            <a:r>
              <a:rPr lang="de-DE" alt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(He 4)</a:t>
            </a:r>
            <a:endParaRPr lang="de-DE" alt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4" name="Line 2966">
            <a:extLst>
              <a:ext uri="{FF2B5EF4-FFF2-40B4-BE49-F238E27FC236}">
                <a16:creationId xmlns:a16="http://schemas.microsoft.com/office/drawing/2014/main" id="{4E6591B6-4A15-5EFC-E786-3849FCEF76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9744" y="4047924"/>
            <a:ext cx="0" cy="1701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5" name="Line 2967">
            <a:extLst>
              <a:ext uri="{FF2B5EF4-FFF2-40B4-BE49-F238E27FC236}">
                <a16:creationId xmlns:a16="http://schemas.microsoft.com/office/drawing/2014/main" id="{6D8122B5-652B-A5AF-CFC7-08580FE3EB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9744" y="5749724"/>
            <a:ext cx="2946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6" name="Text Box 2968">
            <a:extLst>
              <a:ext uri="{FF2B5EF4-FFF2-40B4-BE49-F238E27FC236}">
                <a16:creationId xmlns:a16="http://schemas.microsoft.com/office/drawing/2014/main" id="{BBC08C5C-1FC7-F333-92B7-C993FBA1E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549" y="5825924"/>
            <a:ext cx="10999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l-GR" altLang="de-DE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-energy</a:t>
            </a:r>
          </a:p>
        </p:txBody>
      </p:sp>
      <p:sp>
        <p:nvSpPr>
          <p:cNvPr id="597" name="Line 2969">
            <a:extLst>
              <a:ext uri="{FF2B5EF4-FFF2-40B4-BE49-F238E27FC236}">
                <a16:creationId xmlns:a16="http://schemas.microsoft.com/office/drawing/2014/main" id="{91252AC6-C391-C2B3-E0D4-EE047C10F2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38244" y="4670224"/>
            <a:ext cx="0" cy="1079500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8" name="Text Box 2970">
            <a:extLst>
              <a:ext uri="{FF2B5EF4-FFF2-40B4-BE49-F238E27FC236}">
                <a16:creationId xmlns:a16="http://schemas.microsoft.com/office/drawing/2014/main" id="{B5CF88C2-6CBD-CE36-34AA-47BA6F9DC02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00245" y="4796708"/>
            <a:ext cx="8643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</a:p>
        </p:txBody>
      </p:sp>
      <p:sp>
        <p:nvSpPr>
          <p:cNvPr id="599" name="Text Box 2971">
            <a:extLst>
              <a:ext uri="{FF2B5EF4-FFF2-40B4-BE49-F238E27FC236}">
                <a16:creationId xmlns:a16="http://schemas.microsoft.com/office/drawing/2014/main" id="{97CDDAEB-D94F-3000-39D1-7E984316B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498" y="4263825"/>
            <a:ext cx="13468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sz="1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</a:p>
          <a:p>
            <a:pPr algn="ctr"/>
            <a:r>
              <a:rPr lang="en-US" altLang="de-DE" sz="1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conservation</a:t>
            </a:r>
          </a:p>
        </p:txBody>
      </p:sp>
      <p:sp>
        <p:nvSpPr>
          <p:cNvPr id="600" name="Line 2972">
            <a:extLst>
              <a:ext uri="{FF2B5EF4-FFF2-40B4-BE49-F238E27FC236}">
                <a16:creationId xmlns:a16="http://schemas.microsoft.com/office/drawing/2014/main" id="{EBE1E373-A630-06CB-56FF-B008EAB3B3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9445" y="4835324"/>
            <a:ext cx="444500" cy="1524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2" name="Rectangle 3571">
            <a:extLst>
              <a:ext uri="{FF2B5EF4-FFF2-40B4-BE49-F238E27FC236}">
                <a16:creationId xmlns:a16="http://schemas.microsoft.com/office/drawing/2014/main" id="{30603B37-B088-6CDC-97AF-70B3EFBDD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9144" y="820537"/>
            <a:ext cx="4191000" cy="561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endParaRPr lang="de-DE" altLang="de-D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3" name="Group 3572">
            <a:extLst>
              <a:ext uri="{FF2B5EF4-FFF2-40B4-BE49-F238E27FC236}">
                <a16:creationId xmlns:a16="http://schemas.microsoft.com/office/drawing/2014/main" id="{98DE4AD8-914B-9E84-F539-7D05AE242B73}"/>
              </a:ext>
            </a:extLst>
          </p:cNvPr>
          <p:cNvGrpSpPr>
            <a:grpSpLocks/>
          </p:cNvGrpSpPr>
          <p:nvPr/>
        </p:nvGrpSpPr>
        <p:grpSpPr bwMode="auto">
          <a:xfrm>
            <a:off x="6878257" y="1215824"/>
            <a:ext cx="1052512" cy="1117600"/>
            <a:chOff x="1828" y="1650"/>
            <a:chExt cx="663" cy="704"/>
          </a:xfrm>
        </p:grpSpPr>
        <p:grpSp>
          <p:nvGrpSpPr>
            <p:cNvPr id="604" name="Group 3573">
              <a:extLst>
                <a:ext uri="{FF2B5EF4-FFF2-40B4-BE49-F238E27FC236}">
                  <a16:creationId xmlns:a16="http://schemas.microsoft.com/office/drawing/2014/main" id="{523731F3-4BF0-D3A2-3170-92377C6FFB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60" y="1762"/>
              <a:ext cx="495" cy="544"/>
              <a:chOff x="668" y="1874"/>
              <a:chExt cx="695" cy="712"/>
            </a:xfrm>
          </p:grpSpPr>
          <p:grpSp>
            <p:nvGrpSpPr>
              <p:cNvPr id="821" name="Group 3574">
                <a:extLst>
                  <a:ext uri="{FF2B5EF4-FFF2-40B4-BE49-F238E27FC236}">
                    <a16:creationId xmlns:a16="http://schemas.microsoft.com/office/drawing/2014/main" id="{4FA02623-500F-8CEE-504D-E015063F3B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880" name="Oval 3575">
                  <a:extLst>
                    <a:ext uri="{FF2B5EF4-FFF2-40B4-BE49-F238E27FC236}">
                      <a16:creationId xmlns:a16="http://schemas.microsoft.com/office/drawing/2014/main" id="{05D27AB1-D4D9-15F2-44AF-EEB472489B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1" name="Oval 3576">
                  <a:extLst>
                    <a:ext uri="{FF2B5EF4-FFF2-40B4-BE49-F238E27FC236}">
                      <a16:creationId xmlns:a16="http://schemas.microsoft.com/office/drawing/2014/main" id="{8D388300-3660-0FEC-3FCE-E444AC1211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2" name="Oval 3577">
                  <a:extLst>
                    <a:ext uri="{FF2B5EF4-FFF2-40B4-BE49-F238E27FC236}">
                      <a16:creationId xmlns:a16="http://schemas.microsoft.com/office/drawing/2014/main" id="{54B1BC64-C104-5E38-3153-6B22084BBC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3" name="Oval 3578">
                  <a:extLst>
                    <a:ext uri="{FF2B5EF4-FFF2-40B4-BE49-F238E27FC236}">
                      <a16:creationId xmlns:a16="http://schemas.microsoft.com/office/drawing/2014/main" id="{DFEDCE10-A347-8881-65D9-C695947CD0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4" name="Oval 3579">
                  <a:extLst>
                    <a:ext uri="{FF2B5EF4-FFF2-40B4-BE49-F238E27FC236}">
                      <a16:creationId xmlns:a16="http://schemas.microsoft.com/office/drawing/2014/main" id="{35E04413-106E-E7EA-2937-A949433043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5" name="Oval 3580">
                  <a:extLst>
                    <a:ext uri="{FF2B5EF4-FFF2-40B4-BE49-F238E27FC236}">
                      <a16:creationId xmlns:a16="http://schemas.microsoft.com/office/drawing/2014/main" id="{7010C5EA-4E68-A6D4-A906-33D5A6B9DD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6" name="Oval 3581">
                  <a:extLst>
                    <a:ext uri="{FF2B5EF4-FFF2-40B4-BE49-F238E27FC236}">
                      <a16:creationId xmlns:a16="http://schemas.microsoft.com/office/drawing/2014/main" id="{04D8789F-7C66-DC5A-D999-EAA77464D7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7" name="Oval 3582">
                  <a:extLst>
                    <a:ext uri="{FF2B5EF4-FFF2-40B4-BE49-F238E27FC236}">
                      <a16:creationId xmlns:a16="http://schemas.microsoft.com/office/drawing/2014/main" id="{1BE8A937-7C33-29B7-A9D5-AD51D90CC7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8" name="Oval 3583">
                  <a:extLst>
                    <a:ext uri="{FF2B5EF4-FFF2-40B4-BE49-F238E27FC236}">
                      <a16:creationId xmlns:a16="http://schemas.microsoft.com/office/drawing/2014/main" id="{ADE4413A-5616-8795-FE6E-9A233DAB9A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9" name="Oval 3584">
                  <a:extLst>
                    <a:ext uri="{FF2B5EF4-FFF2-40B4-BE49-F238E27FC236}">
                      <a16:creationId xmlns:a16="http://schemas.microsoft.com/office/drawing/2014/main" id="{D6ADF53B-AB99-4CDA-E69F-E1CC01D01C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0" name="Oval 3585">
                  <a:extLst>
                    <a:ext uri="{FF2B5EF4-FFF2-40B4-BE49-F238E27FC236}">
                      <a16:creationId xmlns:a16="http://schemas.microsoft.com/office/drawing/2014/main" id="{32C74DFA-9F14-248F-2A1D-0B05BD5FEF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1" name="Oval 3586">
                  <a:extLst>
                    <a:ext uri="{FF2B5EF4-FFF2-40B4-BE49-F238E27FC236}">
                      <a16:creationId xmlns:a16="http://schemas.microsoft.com/office/drawing/2014/main" id="{375C0303-AA0C-FC3D-1DB2-EA5A1D848C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22" name="Group 3587">
                <a:extLst>
                  <a:ext uri="{FF2B5EF4-FFF2-40B4-BE49-F238E27FC236}">
                    <a16:creationId xmlns:a16="http://schemas.microsoft.com/office/drawing/2014/main" id="{DA7B9630-E8BA-538A-57CA-D78960DD15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868" name="Oval 3588">
                  <a:extLst>
                    <a:ext uri="{FF2B5EF4-FFF2-40B4-BE49-F238E27FC236}">
                      <a16:creationId xmlns:a16="http://schemas.microsoft.com/office/drawing/2014/main" id="{D55B913E-7986-0286-6140-EB989A65FC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9" name="Oval 3589">
                  <a:extLst>
                    <a:ext uri="{FF2B5EF4-FFF2-40B4-BE49-F238E27FC236}">
                      <a16:creationId xmlns:a16="http://schemas.microsoft.com/office/drawing/2014/main" id="{6EAC9458-24E7-EA80-164B-B3F65E5561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0" name="Oval 3590">
                  <a:extLst>
                    <a:ext uri="{FF2B5EF4-FFF2-40B4-BE49-F238E27FC236}">
                      <a16:creationId xmlns:a16="http://schemas.microsoft.com/office/drawing/2014/main" id="{FA3FB627-770F-545A-CD01-F275F3CB52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1" name="Oval 3591">
                  <a:extLst>
                    <a:ext uri="{FF2B5EF4-FFF2-40B4-BE49-F238E27FC236}">
                      <a16:creationId xmlns:a16="http://schemas.microsoft.com/office/drawing/2014/main" id="{76E947CA-0DEB-6918-23E4-7960B1C1F1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2" name="Oval 3592">
                  <a:extLst>
                    <a:ext uri="{FF2B5EF4-FFF2-40B4-BE49-F238E27FC236}">
                      <a16:creationId xmlns:a16="http://schemas.microsoft.com/office/drawing/2014/main" id="{528A9B3D-B50A-C6EB-42DF-E6F3D53E02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3" name="Oval 3593">
                  <a:extLst>
                    <a:ext uri="{FF2B5EF4-FFF2-40B4-BE49-F238E27FC236}">
                      <a16:creationId xmlns:a16="http://schemas.microsoft.com/office/drawing/2014/main" id="{4BC85B35-34BE-8097-4024-217C5099FF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4" name="Oval 3594">
                  <a:extLst>
                    <a:ext uri="{FF2B5EF4-FFF2-40B4-BE49-F238E27FC236}">
                      <a16:creationId xmlns:a16="http://schemas.microsoft.com/office/drawing/2014/main" id="{A0AE3975-7341-66E6-99D0-9EF01B5B7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5" name="Oval 3595">
                  <a:extLst>
                    <a:ext uri="{FF2B5EF4-FFF2-40B4-BE49-F238E27FC236}">
                      <a16:creationId xmlns:a16="http://schemas.microsoft.com/office/drawing/2014/main" id="{C3512E09-D888-3EC8-26BB-FA62EB57FD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6" name="Oval 3596">
                  <a:extLst>
                    <a:ext uri="{FF2B5EF4-FFF2-40B4-BE49-F238E27FC236}">
                      <a16:creationId xmlns:a16="http://schemas.microsoft.com/office/drawing/2014/main" id="{94325074-B1E0-2E21-BA73-E10BDEF384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7" name="Oval 3597">
                  <a:extLst>
                    <a:ext uri="{FF2B5EF4-FFF2-40B4-BE49-F238E27FC236}">
                      <a16:creationId xmlns:a16="http://schemas.microsoft.com/office/drawing/2014/main" id="{52E26705-EF23-03C7-DD1E-45B6705EF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8" name="Oval 3598">
                  <a:extLst>
                    <a:ext uri="{FF2B5EF4-FFF2-40B4-BE49-F238E27FC236}">
                      <a16:creationId xmlns:a16="http://schemas.microsoft.com/office/drawing/2014/main" id="{F1488999-C051-CD84-CDE4-91528B6800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9" name="Oval 3599">
                  <a:extLst>
                    <a:ext uri="{FF2B5EF4-FFF2-40B4-BE49-F238E27FC236}">
                      <a16:creationId xmlns:a16="http://schemas.microsoft.com/office/drawing/2014/main" id="{6AD2D6B8-84C4-F6BF-E99E-A92BA25A1C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23" name="Group 3600">
                <a:extLst>
                  <a:ext uri="{FF2B5EF4-FFF2-40B4-BE49-F238E27FC236}">
                    <a16:creationId xmlns:a16="http://schemas.microsoft.com/office/drawing/2014/main" id="{710ED0C9-5846-CDC0-1CDA-469615ED88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856" name="Oval 3601">
                  <a:extLst>
                    <a:ext uri="{FF2B5EF4-FFF2-40B4-BE49-F238E27FC236}">
                      <a16:creationId xmlns:a16="http://schemas.microsoft.com/office/drawing/2014/main" id="{19A2D939-E3DF-B378-0E33-9A3CC0FCD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7" name="Oval 3602">
                  <a:extLst>
                    <a:ext uri="{FF2B5EF4-FFF2-40B4-BE49-F238E27FC236}">
                      <a16:creationId xmlns:a16="http://schemas.microsoft.com/office/drawing/2014/main" id="{B5C8A421-F655-7C84-CEBF-9BD03FCF3F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8" name="Oval 3603">
                  <a:extLst>
                    <a:ext uri="{FF2B5EF4-FFF2-40B4-BE49-F238E27FC236}">
                      <a16:creationId xmlns:a16="http://schemas.microsoft.com/office/drawing/2014/main" id="{F2032AD7-D210-590E-F8BE-F4033FFA97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9" name="Oval 3604">
                  <a:extLst>
                    <a:ext uri="{FF2B5EF4-FFF2-40B4-BE49-F238E27FC236}">
                      <a16:creationId xmlns:a16="http://schemas.microsoft.com/office/drawing/2014/main" id="{93E46345-FA24-3127-9C2A-342AA6DB71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0" name="Oval 3605">
                  <a:extLst>
                    <a:ext uri="{FF2B5EF4-FFF2-40B4-BE49-F238E27FC236}">
                      <a16:creationId xmlns:a16="http://schemas.microsoft.com/office/drawing/2014/main" id="{1AC2CA7C-E3D1-EE01-CDB6-3CEABBAF54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1" name="Oval 3606">
                  <a:extLst>
                    <a:ext uri="{FF2B5EF4-FFF2-40B4-BE49-F238E27FC236}">
                      <a16:creationId xmlns:a16="http://schemas.microsoft.com/office/drawing/2014/main" id="{4299016F-555C-C2B7-A1D6-1EE146E3BC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2" name="Oval 3607">
                  <a:extLst>
                    <a:ext uri="{FF2B5EF4-FFF2-40B4-BE49-F238E27FC236}">
                      <a16:creationId xmlns:a16="http://schemas.microsoft.com/office/drawing/2014/main" id="{04D6B860-BCD3-5395-7E4F-CE38C16EC2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3" name="Oval 3608">
                  <a:extLst>
                    <a:ext uri="{FF2B5EF4-FFF2-40B4-BE49-F238E27FC236}">
                      <a16:creationId xmlns:a16="http://schemas.microsoft.com/office/drawing/2014/main" id="{134840B0-EBDB-90E6-B344-00579FDFAF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4" name="Oval 3609">
                  <a:extLst>
                    <a:ext uri="{FF2B5EF4-FFF2-40B4-BE49-F238E27FC236}">
                      <a16:creationId xmlns:a16="http://schemas.microsoft.com/office/drawing/2014/main" id="{C32FB775-069D-A471-CAAF-081647C0BC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5" name="Oval 3610">
                  <a:extLst>
                    <a:ext uri="{FF2B5EF4-FFF2-40B4-BE49-F238E27FC236}">
                      <a16:creationId xmlns:a16="http://schemas.microsoft.com/office/drawing/2014/main" id="{496B3E66-0CF6-E8C5-F6D7-75C04C8E98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6" name="Oval 3611">
                  <a:extLst>
                    <a:ext uri="{FF2B5EF4-FFF2-40B4-BE49-F238E27FC236}">
                      <a16:creationId xmlns:a16="http://schemas.microsoft.com/office/drawing/2014/main" id="{2082A483-623D-684A-7CB7-3BC9712173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7" name="Oval 3612">
                  <a:extLst>
                    <a:ext uri="{FF2B5EF4-FFF2-40B4-BE49-F238E27FC236}">
                      <a16:creationId xmlns:a16="http://schemas.microsoft.com/office/drawing/2014/main" id="{68A8BCC3-49D4-212E-9171-126745BE7F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24" name="Group 3613">
                <a:extLst>
                  <a:ext uri="{FF2B5EF4-FFF2-40B4-BE49-F238E27FC236}">
                    <a16:creationId xmlns:a16="http://schemas.microsoft.com/office/drawing/2014/main" id="{4BE3B359-006E-5054-7743-71B4FAC7B8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844" name="Oval 3614">
                  <a:extLst>
                    <a:ext uri="{FF2B5EF4-FFF2-40B4-BE49-F238E27FC236}">
                      <a16:creationId xmlns:a16="http://schemas.microsoft.com/office/drawing/2014/main" id="{3B70A608-88F2-1C84-57E9-767DA4C2EC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5" name="Oval 3615">
                  <a:extLst>
                    <a:ext uri="{FF2B5EF4-FFF2-40B4-BE49-F238E27FC236}">
                      <a16:creationId xmlns:a16="http://schemas.microsoft.com/office/drawing/2014/main" id="{0AD81CC1-1BB1-54ED-4612-11BE79F3DA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6" name="Oval 3616">
                  <a:extLst>
                    <a:ext uri="{FF2B5EF4-FFF2-40B4-BE49-F238E27FC236}">
                      <a16:creationId xmlns:a16="http://schemas.microsoft.com/office/drawing/2014/main" id="{38BE06FE-72C4-73B4-BFD5-98B8A7DFB3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7" name="Oval 3617">
                  <a:extLst>
                    <a:ext uri="{FF2B5EF4-FFF2-40B4-BE49-F238E27FC236}">
                      <a16:creationId xmlns:a16="http://schemas.microsoft.com/office/drawing/2014/main" id="{A2B6AA64-3115-6091-8DFE-BE12F70DF0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8" name="Oval 3618">
                  <a:extLst>
                    <a:ext uri="{FF2B5EF4-FFF2-40B4-BE49-F238E27FC236}">
                      <a16:creationId xmlns:a16="http://schemas.microsoft.com/office/drawing/2014/main" id="{6AB81E06-6168-CE31-51EA-778ECDBA83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9" name="Oval 3619">
                  <a:extLst>
                    <a:ext uri="{FF2B5EF4-FFF2-40B4-BE49-F238E27FC236}">
                      <a16:creationId xmlns:a16="http://schemas.microsoft.com/office/drawing/2014/main" id="{ABEF425C-49D7-2144-A74F-8552264189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0" name="Oval 3620">
                  <a:extLst>
                    <a:ext uri="{FF2B5EF4-FFF2-40B4-BE49-F238E27FC236}">
                      <a16:creationId xmlns:a16="http://schemas.microsoft.com/office/drawing/2014/main" id="{1148BCD9-9829-0316-0A43-9C963D0317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1" name="Oval 3621">
                  <a:extLst>
                    <a:ext uri="{FF2B5EF4-FFF2-40B4-BE49-F238E27FC236}">
                      <a16:creationId xmlns:a16="http://schemas.microsoft.com/office/drawing/2014/main" id="{23EB143D-6668-2C17-63E9-304B04D2FA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2" name="Oval 3622">
                  <a:extLst>
                    <a:ext uri="{FF2B5EF4-FFF2-40B4-BE49-F238E27FC236}">
                      <a16:creationId xmlns:a16="http://schemas.microsoft.com/office/drawing/2014/main" id="{2D8E5296-1FB5-8367-AF52-925DD36874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3" name="Oval 3623">
                  <a:extLst>
                    <a:ext uri="{FF2B5EF4-FFF2-40B4-BE49-F238E27FC236}">
                      <a16:creationId xmlns:a16="http://schemas.microsoft.com/office/drawing/2014/main" id="{8196143E-1CFD-9F9D-F5FB-82BCA4AC66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4" name="Oval 3624">
                  <a:extLst>
                    <a:ext uri="{FF2B5EF4-FFF2-40B4-BE49-F238E27FC236}">
                      <a16:creationId xmlns:a16="http://schemas.microsoft.com/office/drawing/2014/main" id="{E8CDA0AC-05E3-7E21-E79F-3830B9F19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5" name="Oval 3625">
                  <a:extLst>
                    <a:ext uri="{FF2B5EF4-FFF2-40B4-BE49-F238E27FC236}">
                      <a16:creationId xmlns:a16="http://schemas.microsoft.com/office/drawing/2014/main" id="{C197E5D4-B458-1555-B0DB-0CCCDAE6BC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25" name="Group 3626">
                <a:extLst>
                  <a:ext uri="{FF2B5EF4-FFF2-40B4-BE49-F238E27FC236}">
                    <a16:creationId xmlns:a16="http://schemas.microsoft.com/office/drawing/2014/main" id="{18FA79E1-EA79-A581-07E2-385C7EF417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832" name="Oval 3627">
                  <a:extLst>
                    <a:ext uri="{FF2B5EF4-FFF2-40B4-BE49-F238E27FC236}">
                      <a16:creationId xmlns:a16="http://schemas.microsoft.com/office/drawing/2014/main" id="{07728637-5E3E-3120-FF85-9065373AF3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3" name="Oval 3628">
                  <a:extLst>
                    <a:ext uri="{FF2B5EF4-FFF2-40B4-BE49-F238E27FC236}">
                      <a16:creationId xmlns:a16="http://schemas.microsoft.com/office/drawing/2014/main" id="{30393672-A56D-85A1-35D9-8550131114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4" name="Oval 3629">
                  <a:extLst>
                    <a:ext uri="{FF2B5EF4-FFF2-40B4-BE49-F238E27FC236}">
                      <a16:creationId xmlns:a16="http://schemas.microsoft.com/office/drawing/2014/main" id="{3506FEE3-301B-81EA-CB40-869CAF4887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5" name="Oval 3630">
                  <a:extLst>
                    <a:ext uri="{FF2B5EF4-FFF2-40B4-BE49-F238E27FC236}">
                      <a16:creationId xmlns:a16="http://schemas.microsoft.com/office/drawing/2014/main" id="{A356A42A-E73E-BF9D-FCE2-768EA327A3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6" name="Oval 3631">
                  <a:extLst>
                    <a:ext uri="{FF2B5EF4-FFF2-40B4-BE49-F238E27FC236}">
                      <a16:creationId xmlns:a16="http://schemas.microsoft.com/office/drawing/2014/main" id="{9FF8610B-76FF-411B-E3B8-A7D561AADB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7" name="Oval 3632">
                  <a:extLst>
                    <a:ext uri="{FF2B5EF4-FFF2-40B4-BE49-F238E27FC236}">
                      <a16:creationId xmlns:a16="http://schemas.microsoft.com/office/drawing/2014/main" id="{54418D8D-FE1C-BA8F-CA27-EAC0C69276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8" name="Oval 3633">
                  <a:extLst>
                    <a:ext uri="{FF2B5EF4-FFF2-40B4-BE49-F238E27FC236}">
                      <a16:creationId xmlns:a16="http://schemas.microsoft.com/office/drawing/2014/main" id="{698242A3-5D3D-1FC3-AC6C-B9CC318AC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9" name="Oval 3634">
                  <a:extLst>
                    <a:ext uri="{FF2B5EF4-FFF2-40B4-BE49-F238E27FC236}">
                      <a16:creationId xmlns:a16="http://schemas.microsoft.com/office/drawing/2014/main" id="{F3FFAA6B-EBAF-78FB-A346-5811E33435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0" name="Oval 3635">
                  <a:extLst>
                    <a:ext uri="{FF2B5EF4-FFF2-40B4-BE49-F238E27FC236}">
                      <a16:creationId xmlns:a16="http://schemas.microsoft.com/office/drawing/2014/main" id="{A501AD77-4066-7283-DD06-0BE34F7A09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1" name="Oval 3636">
                  <a:extLst>
                    <a:ext uri="{FF2B5EF4-FFF2-40B4-BE49-F238E27FC236}">
                      <a16:creationId xmlns:a16="http://schemas.microsoft.com/office/drawing/2014/main" id="{D7274116-CFF5-5553-5DA0-95F3E25003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2" name="Oval 3637">
                  <a:extLst>
                    <a:ext uri="{FF2B5EF4-FFF2-40B4-BE49-F238E27FC236}">
                      <a16:creationId xmlns:a16="http://schemas.microsoft.com/office/drawing/2014/main" id="{4FA0EC01-9B02-283F-AAB0-8CEDF05C76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3" name="Oval 3638">
                  <a:extLst>
                    <a:ext uri="{FF2B5EF4-FFF2-40B4-BE49-F238E27FC236}">
                      <a16:creationId xmlns:a16="http://schemas.microsoft.com/office/drawing/2014/main" id="{8B066635-19FE-9594-59BB-D831F5DCE3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26" name="Oval 3639">
                <a:extLst>
                  <a:ext uri="{FF2B5EF4-FFF2-40B4-BE49-F238E27FC236}">
                    <a16:creationId xmlns:a16="http://schemas.microsoft.com/office/drawing/2014/main" id="{4D1FBA17-DBFE-B212-66CE-0B877E7C86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7" name="Oval 3640">
                <a:extLst>
                  <a:ext uri="{FF2B5EF4-FFF2-40B4-BE49-F238E27FC236}">
                    <a16:creationId xmlns:a16="http://schemas.microsoft.com/office/drawing/2014/main" id="{FA76BC7B-40BE-FEB8-796F-C46577CA13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8" name="Oval 3641">
                <a:extLst>
                  <a:ext uri="{FF2B5EF4-FFF2-40B4-BE49-F238E27FC236}">
                    <a16:creationId xmlns:a16="http://schemas.microsoft.com/office/drawing/2014/main" id="{E120A146-6B59-D35C-933B-30EEBB7BE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9" name="Oval 3642">
                <a:extLst>
                  <a:ext uri="{FF2B5EF4-FFF2-40B4-BE49-F238E27FC236}">
                    <a16:creationId xmlns:a16="http://schemas.microsoft.com/office/drawing/2014/main" id="{F3805A0D-3BAF-85BF-ED6B-B11FB84397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0" name="Oval 3643">
                <a:extLst>
                  <a:ext uri="{FF2B5EF4-FFF2-40B4-BE49-F238E27FC236}">
                    <a16:creationId xmlns:a16="http://schemas.microsoft.com/office/drawing/2014/main" id="{03E9AA49-86A4-73BC-563B-261FA008A9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1" name="Oval 3644">
                <a:extLst>
                  <a:ext uri="{FF2B5EF4-FFF2-40B4-BE49-F238E27FC236}">
                    <a16:creationId xmlns:a16="http://schemas.microsoft.com/office/drawing/2014/main" id="{90AA121F-642E-4BC1-C16F-38224B5509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05" name="Group 3645">
              <a:extLst>
                <a:ext uri="{FF2B5EF4-FFF2-40B4-BE49-F238E27FC236}">
                  <a16:creationId xmlns:a16="http://schemas.microsoft.com/office/drawing/2014/main" id="{F230A191-82AF-BB39-1317-DAEC011879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4" y="1810"/>
              <a:ext cx="495" cy="544"/>
              <a:chOff x="668" y="1874"/>
              <a:chExt cx="695" cy="712"/>
            </a:xfrm>
          </p:grpSpPr>
          <p:grpSp>
            <p:nvGrpSpPr>
              <p:cNvPr id="750" name="Group 3646">
                <a:extLst>
                  <a:ext uri="{FF2B5EF4-FFF2-40B4-BE49-F238E27FC236}">
                    <a16:creationId xmlns:a16="http://schemas.microsoft.com/office/drawing/2014/main" id="{4952CC73-8070-CAD3-1D92-52A6CE157B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809" name="Oval 3647">
                  <a:extLst>
                    <a:ext uri="{FF2B5EF4-FFF2-40B4-BE49-F238E27FC236}">
                      <a16:creationId xmlns:a16="http://schemas.microsoft.com/office/drawing/2014/main" id="{12CFC5DA-B4A8-82BD-3143-6027EF29A5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" name="Oval 3648">
                  <a:extLst>
                    <a:ext uri="{FF2B5EF4-FFF2-40B4-BE49-F238E27FC236}">
                      <a16:creationId xmlns:a16="http://schemas.microsoft.com/office/drawing/2014/main" id="{AA07D14A-3A60-C7CB-7A24-28369EB660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1" name="Oval 3649">
                  <a:extLst>
                    <a:ext uri="{FF2B5EF4-FFF2-40B4-BE49-F238E27FC236}">
                      <a16:creationId xmlns:a16="http://schemas.microsoft.com/office/drawing/2014/main" id="{75E1859F-940A-BA3C-3588-FEBCCE6CBF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2" name="Oval 3650">
                  <a:extLst>
                    <a:ext uri="{FF2B5EF4-FFF2-40B4-BE49-F238E27FC236}">
                      <a16:creationId xmlns:a16="http://schemas.microsoft.com/office/drawing/2014/main" id="{4E9EE706-907C-DCB0-BB19-68242A6AD0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3" name="Oval 3651">
                  <a:extLst>
                    <a:ext uri="{FF2B5EF4-FFF2-40B4-BE49-F238E27FC236}">
                      <a16:creationId xmlns:a16="http://schemas.microsoft.com/office/drawing/2014/main" id="{36539F16-E02C-1591-923A-154FE284A9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4" name="Oval 3652">
                  <a:extLst>
                    <a:ext uri="{FF2B5EF4-FFF2-40B4-BE49-F238E27FC236}">
                      <a16:creationId xmlns:a16="http://schemas.microsoft.com/office/drawing/2014/main" id="{78726049-C97D-A4CF-79FD-D8E1E21238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5" name="Oval 3653">
                  <a:extLst>
                    <a:ext uri="{FF2B5EF4-FFF2-40B4-BE49-F238E27FC236}">
                      <a16:creationId xmlns:a16="http://schemas.microsoft.com/office/drawing/2014/main" id="{050BF898-5796-BB24-D43C-E186612C7D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6" name="Oval 3654">
                  <a:extLst>
                    <a:ext uri="{FF2B5EF4-FFF2-40B4-BE49-F238E27FC236}">
                      <a16:creationId xmlns:a16="http://schemas.microsoft.com/office/drawing/2014/main" id="{04DBAE2A-B885-3A9B-28DB-C28D2EA96E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7" name="Oval 3655">
                  <a:extLst>
                    <a:ext uri="{FF2B5EF4-FFF2-40B4-BE49-F238E27FC236}">
                      <a16:creationId xmlns:a16="http://schemas.microsoft.com/office/drawing/2014/main" id="{9483413B-32EE-7F94-69DE-0BBEEF410C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8" name="Oval 3656">
                  <a:extLst>
                    <a:ext uri="{FF2B5EF4-FFF2-40B4-BE49-F238E27FC236}">
                      <a16:creationId xmlns:a16="http://schemas.microsoft.com/office/drawing/2014/main" id="{21FFAC57-FF83-CD17-3B6D-691DB86B02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9" name="Oval 3657">
                  <a:extLst>
                    <a:ext uri="{FF2B5EF4-FFF2-40B4-BE49-F238E27FC236}">
                      <a16:creationId xmlns:a16="http://schemas.microsoft.com/office/drawing/2014/main" id="{07EF215B-CD84-FE82-132B-B294CA32F4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0" name="Oval 3658">
                  <a:extLst>
                    <a:ext uri="{FF2B5EF4-FFF2-40B4-BE49-F238E27FC236}">
                      <a16:creationId xmlns:a16="http://schemas.microsoft.com/office/drawing/2014/main" id="{79CBF266-19A1-4C2E-BCB4-0F68BB233D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51" name="Group 3659">
                <a:extLst>
                  <a:ext uri="{FF2B5EF4-FFF2-40B4-BE49-F238E27FC236}">
                    <a16:creationId xmlns:a16="http://schemas.microsoft.com/office/drawing/2014/main" id="{6916E678-6177-6132-9B7F-EE45E06BF8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797" name="Oval 3660">
                  <a:extLst>
                    <a:ext uri="{FF2B5EF4-FFF2-40B4-BE49-F238E27FC236}">
                      <a16:creationId xmlns:a16="http://schemas.microsoft.com/office/drawing/2014/main" id="{F2534E75-0176-A496-BF5E-5E0F59AEE6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8" name="Oval 3661">
                  <a:extLst>
                    <a:ext uri="{FF2B5EF4-FFF2-40B4-BE49-F238E27FC236}">
                      <a16:creationId xmlns:a16="http://schemas.microsoft.com/office/drawing/2014/main" id="{8BAC5300-339C-F5E6-27F8-A474F8BBBE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9" name="Oval 3662">
                  <a:extLst>
                    <a:ext uri="{FF2B5EF4-FFF2-40B4-BE49-F238E27FC236}">
                      <a16:creationId xmlns:a16="http://schemas.microsoft.com/office/drawing/2014/main" id="{E32CE7A4-0B16-BED7-508F-0E8D802A07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0" name="Oval 3663">
                  <a:extLst>
                    <a:ext uri="{FF2B5EF4-FFF2-40B4-BE49-F238E27FC236}">
                      <a16:creationId xmlns:a16="http://schemas.microsoft.com/office/drawing/2014/main" id="{8550B4E4-843A-43D2-A312-DCF7568493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1" name="Oval 3664">
                  <a:extLst>
                    <a:ext uri="{FF2B5EF4-FFF2-40B4-BE49-F238E27FC236}">
                      <a16:creationId xmlns:a16="http://schemas.microsoft.com/office/drawing/2014/main" id="{76C2C339-3F12-BEDF-5379-EA3FEF6571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2" name="Oval 3665">
                  <a:extLst>
                    <a:ext uri="{FF2B5EF4-FFF2-40B4-BE49-F238E27FC236}">
                      <a16:creationId xmlns:a16="http://schemas.microsoft.com/office/drawing/2014/main" id="{C6407FFB-1966-0A73-1CB6-265CDC451D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3" name="Oval 3666">
                  <a:extLst>
                    <a:ext uri="{FF2B5EF4-FFF2-40B4-BE49-F238E27FC236}">
                      <a16:creationId xmlns:a16="http://schemas.microsoft.com/office/drawing/2014/main" id="{21704E41-50D1-161B-3B97-1EAB5F1B85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4" name="Oval 3667">
                  <a:extLst>
                    <a:ext uri="{FF2B5EF4-FFF2-40B4-BE49-F238E27FC236}">
                      <a16:creationId xmlns:a16="http://schemas.microsoft.com/office/drawing/2014/main" id="{1BACE5C6-2DF7-347F-E321-7AA5CE4C2F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5" name="Oval 3668">
                  <a:extLst>
                    <a:ext uri="{FF2B5EF4-FFF2-40B4-BE49-F238E27FC236}">
                      <a16:creationId xmlns:a16="http://schemas.microsoft.com/office/drawing/2014/main" id="{6DB38AA9-7E25-BCDF-C75F-7F3FD08EB9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6" name="Oval 3669">
                  <a:extLst>
                    <a:ext uri="{FF2B5EF4-FFF2-40B4-BE49-F238E27FC236}">
                      <a16:creationId xmlns:a16="http://schemas.microsoft.com/office/drawing/2014/main" id="{09CACE4E-7B5A-A2D4-9787-EAFF3CF73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7" name="Oval 3670">
                  <a:extLst>
                    <a:ext uri="{FF2B5EF4-FFF2-40B4-BE49-F238E27FC236}">
                      <a16:creationId xmlns:a16="http://schemas.microsoft.com/office/drawing/2014/main" id="{DF9C1ED9-6A46-7906-D5C4-8B25A8C140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8" name="Oval 3671">
                  <a:extLst>
                    <a:ext uri="{FF2B5EF4-FFF2-40B4-BE49-F238E27FC236}">
                      <a16:creationId xmlns:a16="http://schemas.microsoft.com/office/drawing/2014/main" id="{956F2C2F-75DF-BB95-63D4-9BD1CE960E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52" name="Group 3672">
                <a:extLst>
                  <a:ext uri="{FF2B5EF4-FFF2-40B4-BE49-F238E27FC236}">
                    <a16:creationId xmlns:a16="http://schemas.microsoft.com/office/drawing/2014/main" id="{D842EE4B-E51A-ABA7-989D-25C2096654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785" name="Oval 3673">
                  <a:extLst>
                    <a:ext uri="{FF2B5EF4-FFF2-40B4-BE49-F238E27FC236}">
                      <a16:creationId xmlns:a16="http://schemas.microsoft.com/office/drawing/2014/main" id="{41F6B52F-C0C8-3DA1-1865-E399B813A6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6" name="Oval 3674">
                  <a:extLst>
                    <a:ext uri="{FF2B5EF4-FFF2-40B4-BE49-F238E27FC236}">
                      <a16:creationId xmlns:a16="http://schemas.microsoft.com/office/drawing/2014/main" id="{A5A757F6-17A3-67C1-7B4B-3F2D973DA8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7" name="Oval 3675">
                  <a:extLst>
                    <a:ext uri="{FF2B5EF4-FFF2-40B4-BE49-F238E27FC236}">
                      <a16:creationId xmlns:a16="http://schemas.microsoft.com/office/drawing/2014/main" id="{DDF99F51-BF5C-3E95-C3D7-2E4188784B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8" name="Oval 3676">
                  <a:extLst>
                    <a:ext uri="{FF2B5EF4-FFF2-40B4-BE49-F238E27FC236}">
                      <a16:creationId xmlns:a16="http://schemas.microsoft.com/office/drawing/2014/main" id="{8CA99093-3107-3DA7-B34F-309BA1C6EB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9" name="Oval 3677">
                  <a:extLst>
                    <a:ext uri="{FF2B5EF4-FFF2-40B4-BE49-F238E27FC236}">
                      <a16:creationId xmlns:a16="http://schemas.microsoft.com/office/drawing/2014/main" id="{A93DA23E-800F-B6DE-36B3-8B7C1A6DFC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0" name="Oval 3678">
                  <a:extLst>
                    <a:ext uri="{FF2B5EF4-FFF2-40B4-BE49-F238E27FC236}">
                      <a16:creationId xmlns:a16="http://schemas.microsoft.com/office/drawing/2014/main" id="{0E95D549-51A8-DCF5-60FC-573B34F182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1" name="Oval 3679">
                  <a:extLst>
                    <a:ext uri="{FF2B5EF4-FFF2-40B4-BE49-F238E27FC236}">
                      <a16:creationId xmlns:a16="http://schemas.microsoft.com/office/drawing/2014/main" id="{44CBAD42-28F1-5A07-2175-1AD203D8B5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2" name="Oval 3680">
                  <a:extLst>
                    <a:ext uri="{FF2B5EF4-FFF2-40B4-BE49-F238E27FC236}">
                      <a16:creationId xmlns:a16="http://schemas.microsoft.com/office/drawing/2014/main" id="{71114D8F-60D4-0C36-2B1A-1D168258D9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3" name="Oval 3681">
                  <a:extLst>
                    <a:ext uri="{FF2B5EF4-FFF2-40B4-BE49-F238E27FC236}">
                      <a16:creationId xmlns:a16="http://schemas.microsoft.com/office/drawing/2014/main" id="{EA53B84D-239A-6565-1E9C-F704E5E94D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4" name="Oval 3682">
                  <a:extLst>
                    <a:ext uri="{FF2B5EF4-FFF2-40B4-BE49-F238E27FC236}">
                      <a16:creationId xmlns:a16="http://schemas.microsoft.com/office/drawing/2014/main" id="{1FC1B1B8-27EB-A545-DB59-D74C977152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5" name="Oval 3683">
                  <a:extLst>
                    <a:ext uri="{FF2B5EF4-FFF2-40B4-BE49-F238E27FC236}">
                      <a16:creationId xmlns:a16="http://schemas.microsoft.com/office/drawing/2014/main" id="{03FEEF31-A477-3705-1AA4-DB13F0E0B8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6" name="Oval 3684">
                  <a:extLst>
                    <a:ext uri="{FF2B5EF4-FFF2-40B4-BE49-F238E27FC236}">
                      <a16:creationId xmlns:a16="http://schemas.microsoft.com/office/drawing/2014/main" id="{9B3E1312-9E86-FC61-24A8-21562A3238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53" name="Group 3685">
                <a:extLst>
                  <a:ext uri="{FF2B5EF4-FFF2-40B4-BE49-F238E27FC236}">
                    <a16:creationId xmlns:a16="http://schemas.microsoft.com/office/drawing/2014/main" id="{E2602C06-BB21-E449-6271-AF75974106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773" name="Oval 3686">
                  <a:extLst>
                    <a:ext uri="{FF2B5EF4-FFF2-40B4-BE49-F238E27FC236}">
                      <a16:creationId xmlns:a16="http://schemas.microsoft.com/office/drawing/2014/main" id="{0FE9970E-ADA6-8131-9F75-2D224E5883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4" name="Oval 3687">
                  <a:extLst>
                    <a:ext uri="{FF2B5EF4-FFF2-40B4-BE49-F238E27FC236}">
                      <a16:creationId xmlns:a16="http://schemas.microsoft.com/office/drawing/2014/main" id="{55950AD0-F97D-99C1-709F-E81681FAA3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5" name="Oval 3688">
                  <a:extLst>
                    <a:ext uri="{FF2B5EF4-FFF2-40B4-BE49-F238E27FC236}">
                      <a16:creationId xmlns:a16="http://schemas.microsoft.com/office/drawing/2014/main" id="{B9013B03-8B5B-FE0B-06EE-8AE7EB89D1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6" name="Oval 3689">
                  <a:extLst>
                    <a:ext uri="{FF2B5EF4-FFF2-40B4-BE49-F238E27FC236}">
                      <a16:creationId xmlns:a16="http://schemas.microsoft.com/office/drawing/2014/main" id="{EAE61F62-41C4-2A7B-558F-271C2BD6A7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7" name="Oval 3690">
                  <a:extLst>
                    <a:ext uri="{FF2B5EF4-FFF2-40B4-BE49-F238E27FC236}">
                      <a16:creationId xmlns:a16="http://schemas.microsoft.com/office/drawing/2014/main" id="{E853D760-EE9C-D268-155A-E99A2C3A74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8" name="Oval 3691">
                  <a:extLst>
                    <a:ext uri="{FF2B5EF4-FFF2-40B4-BE49-F238E27FC236}">
                      <a16:creationId xmlns:a16="http://schemas.microsoft.com/office/drawing/2014/main" id="{B3815811-012A-BE83-36C7-8BC479D0D1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9" name="Oval 3692">
                  <a:extLst>
                    <a:ext uri="{FF2B5EF4-FFF2-40B4-BE49-F238E27FC236}">
                      <a16:creationId xmlns:a16="http://schemas.microsoft.com/office/drawing/2014/main" id="{A1D0EFF1-13CB-9D94-C94A-F936FBABFE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0" name="Oval 3693">
                  <a:extLst>
                    <a:ext uri="{FF2B5EF4-FFF2-40B4-BE49-F238E27FC236}">
                      <a16:creationId xmlns:a16="http://schemas.microsoft.com/office/drawing/2014/main" id="{38B091A8-CED9-5B60-429A-CD70CBB8BC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1" name="Oval 3694">
                  <a:extLst>
                    <a:ext uri="{FF2B5EF4-FFF2-40B4-BE49-F238E27FC236}">
                      <a16:creationId xmlns:a16="http://schemas.microsoft.com/office/drawing/2014/main" id="{399EEA76-863C-90F7-A62F-62D17F74CB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2" name="Oval 3695">
                  <a:extLst>
                    <a:ext uri="{FF2B5EF4-FFF2-40B4-BE49-F238E27FC236}">
                      <a16:creationId xmlns:a16="http://schemas.microsoft.com/office/drawing/2014/main" id="{0058D66F-13A9-7914-6FE0-F89D636C8B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3" name="Oval 3696">
                  <a:extLst>
                    <a:ext uri="{FF2B5EF4-FFF2-40B4-BE49-F238E27FC236}">
                      <a16:creationId xmlns:a16="http://schemas.microsoft.com/office/drawing/2014/main" id="{3688B815-92C3-D307-2E71-2211C3E8F0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4" name="Oval 3697">
                  <a:extLst>
                    <a:ext uri="{FF2B5EF4-FFF2-40B4-BE49-F238E27FC236}">
                      <a16:creationId xmlns:a16="http://schemas.microsoft.com/office/drawing/2014/main" id="{09B60668-169E-9AC6-1160-E1346F70F1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54" name="Group 3698">
                <a:extLst>
                  <a:ext uri="{FF2B5EF4-FFF2-40B4-BE49-F238E27FC236}">
                    <a16:creationId xmlns:a16="http://schemas.microsoft.com/office/drawing/2014/main" id="{138BA1DC-50D6-BDFB-16F1-2183583DF4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761" name="Oval 3699">
                  <a:extLst>
                    <a:ext uri="{FF2B5EF4-FFF2-40B4-BE49-F238E27FC236}">
                      <a16:creationId xmlns:a16="http://schemas.microsoft.com/office/drawing/2014/main" id="{72229CAE-7A07-A87D-A50D-3E187450A9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2" name="Oval 3700">
                  <a:extLst>
                    <a:ext uri="{FF2B5EF4-FFF2-40B4-BE49-F238E27FC236}">
                      <a16:creationId xmlns:a16="http://schemas.microsoft.com/office/drawing/2014/main" id="{3ED7A915-273F-A28A-A654-9C3A4114D3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3" name="Oval 3701">
                  <a:extLst>
                    <a:ext uri="{FF2B5EF4-FFF2-40B4-BE49-F238E27FC236}">
                      <a16:creationId xmlns:a16="http://schemas.microsoft.com/office/drawing/2014/main" id="{43C195E6-1458-BC39-347C-4AB13B7B3D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4" name="Oval 3702">
                  <a:extLst>
                    <a:ext uri="{FF2B5EF4-FFF2-40B4-BE49-F238E27FC236}">
                      <a16:creationId xmlns:a16="http://schemas.microsoft.com/office/drawing/2014/main" id="{BAD3DDB8-8B45-C70C-EFB6-E4B55E6550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5" name="Oval 3703">
                  <a:extLst>
                    <a:ext uri="{FF2B5EF4-FFF2-40B4-BE49-F238E27FC236}">
                      <a16:creationId xmlns:a16="http://schemas.microsoft.com/office/drawing/2014/main" id="{D1B75589-654E-1D73-E353-1120D10E0C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6" name="Oval 3704">
                  <a:extLst>
                    <a:ext uri="{FF2B5EF4-FFF2-40B4-BE49-F238E27FC236}">
                      <a16:creationId xmlns:a16="http://schemas.microsoft.com/office/drawing/2014/main" id="{2E0D6A38-EFD3-D63B-3E33-F2D264C2D4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7" name="Oval 3705">
                  <a:extLst>
                    <a:ext uri="{FF2B5EF4-FFF2-40B4-BE49-F238E27FC236}">
                      <a16:creationId xmlns:a16="http://schemas.microsoft.com/office/drawing/2014/main" id="{4274A017-42EA-667D-A9E4-50CD27DC82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8" name="Oval 3706">
                  <a:extLst>
                    <a:ext uri="{FF2B5EF4-FFF2-40B4-BE49-F238E27FC236}">
                      <a16:creationId xmlns:a16="http://schemas.microsoft.com/office/drawing/2014/main" id="{E80EE1BA-B74E-2A53-528F-948D811B1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9" name="Oval 3707">
                  <a:extLst>
                    <a:ext uri="{FF2B5EF4-FFF2-40B4-BE49-F238E27FC236}">
                      <a16:creationId xmlns:a16="http://schemas.microsoft.com/office/drawing/2014/main" id="{671AC689-C663-D574-8171-0E21DD07AD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0" name="Oval 3708">
                  <a:extLst>
                    <a:ext uri="{FF2B5EF4-FFF2-40B4-BE49-F238E27FC236}">
                      <a16:creationId xmlns:a16="http://schemas.microsoft.com/office/drawing/2014/main" id="{58C4B46C-7439-E46E-0904-5BE78E1EFA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1" name="Oval 3709">
                  <a:extLst>
                    <a:ext uri="{FF2B5EF4-FFF2-40B4-BE49-F238E27FC236}">
                      <a16:creationId xmlns:a16="http://schemas.microsoft.com/office/drawing/2014/main" id="{A8FC8566-4317-18DF-C89D-7333F5C016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2" name="Oval 3710">
                  <a:extLst>
                    <a:ext uri="{FF2B5EF4-FFF2-40B4-BE49-F238E27FC236}">
                      <a16:creationId xmlns:a16="http://schemas.microsoft.com/office/drawing/2014/main" id="{063CD0DA-2F96-09D8-DC07-9671619236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55" name="Oval 3711">
                <a:extLst>
                  <a:ext uri="{FF2B5EF4-FFF2-40B4-BE49-F238E27FC236}">
                    <a16:creationId xmlns:a16="http://schemas.microsoft.com/office/drawing/2014/main" id="{A3B8F407-6539-9D10-9013-3A51FF3BF5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6" name="Oval 3712">
                <a:extLst>
                  <a:ext uri="{FF2B5EF4-FFF2-40B4-BE49-F238E27FC236}">
                    <a16:creationId xmlns:a16="http://schemas.microsoft.com/office/drawing/2014/main" id="{AFCAF848-5700-E95A-DE0D-59A0B9C1D0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7" name="Oval 3713">
                <a:extLst>
                  <a:ext uri="{FF2B5EF4-FFF2-40B4-BE49-F238E27FC236}">
                    <a16:creationId xmlns:a16="http://schemas.microsoft.com/office/drawing/2014/main" id="{AEC8A723-38D0-F9E5-A7A1-FD48899623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8" name="Oval 3714">
                <a:extLst>
                  <a:ext uri="{FF2B5EF4-FFF2-40B4-BE49-F238E27FC236}">
                    <a16:creationId xmlns:a16="http://schemas.microsoft.com/office/drawing/2014/main" id="{5E9AA705-6319-54F5-09C7-18EF6A936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9" name="Oval 3715">
                <a:extLst>
                  <a:ext uri="{FF2B5EF4-FFF2-40B4-BE49-F238E27FC236}">
                    <a16:creationId xmlns:a16="http://schemas.microsoft.com/office/drawing/2014/main" id="{51611696-F329-AC24-E3DD-74CE8BB19A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0" name="Oval 3716">
                <a:extLst>
                  <a:ext uri="{FF2B5EF4-FFF2-40B4-BE49-F238E27FC236}">
                    <a16:creationId xmlns:a16="http://schemas.microsoft.com/office/drawing/2014/main" id="{A99C493A-F9EB-7787-FD85-80A37F41EB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06" name="Group 3717">
              <a:extLst>
                <a:ext uri="{FF2B5EF4-FFF2-40B4-BE49-F238E27FC236}">
                  <a16:creationId xmlns:a16="http://schemas.microsoft.com/office/drawing/2014/main" id="{F3E80D92-9274-A851-0D21-FF87A83A9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6" y="1650"/>
              <a:ext cx="495" cy="544"/>
              <a:chOff x="668" y="1874"/>
              <a:chExt cx="695" cy="712"/>
            </a:xfrm>
          </p:grpSpPr>
          <p:grpSp>
            <p:nvGrpSpPr>
              <p:cNvPr id="679" name="Group 3718">
                <a:extLst>
                  <a:ext uri="{FF2B5EF4-FFF2-40B4-BE49-F238E27FC236}">
                    <a16:creationId xmlns:a16="http://schemas.microsoft.com/office/drawing/2014/main" id="{A74FA59F-6E99-A1B2-6D37-00856C0C2B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738" name="Oval 3719">
                  <a:extLst>
                    <a:ext uri="{FF2B5EF4-FFF2-40B4-BE49-F238E27FC236}">
                      <a16:creationId xmlns:a16="http://schemas.microsoft.com/office/drawing/2014/main" id="{4846F642-2994-3EDE-5860-6540AE70ED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9" name="Oval 3720">
                  <a:extLst>
                    <a:ext uri="{FF2B5EF4-FFF2-40B4-BE49-F238E27FC236}">
                      <a16:creationId xmlns:a16="http://schemas.microsoft.com/office/drawing/2014/main" id="{B28D7381-03D6-7065-1203-6E9DACB7D1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0" name="Oval 3721">
                  <a:extLst>
                    <a:ext uri="{FF2B5EF4-FFF2-40B4-BE49-F238E27FC236}">
                      <a16:creationId xmlns:a16="http://schemas.microsoft.com/office/drawing/2014/main" id="{C2705958-114B-E55A-A586-D6EB8BDC4D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1" name="Oval 3722">
                  <a:extLst>
                    <a:ext uri="{FF2B5EF4-FFF2-40B4-BE49-F238E27FC236}">
                      <a16:creationId xmlns:a16="http://schemas.microsoft.com/office/drawing/2014/main" id="{CC07E43F-38D7-868D-5DB0-7C9FFF83A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2" name="Oval 3723">
                  <a:extLst>
                    <a:ext uri="{FF2B5EF4-FFF2-40B4-BE49-F238E27FC236}">
                      <a16:creationId xmlns:a16="http://schemas.microsoft.com/office/drawing/2014/main" id="{CE58C5E5-453A-12D8-2316-8414AF925D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3" name="Oval 3724">
                  <a:extLst>
                    <a:ext uri="{FF2B5EF4-FFF2-40B4-BE49-F238E27FC236}">
                      <a16:creationId xmlns:a16="http://schemas.microsoft.com/office/drawing/2014/main" id="{03A67105-4BA7-2F05-7E80-CABD1D644C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4" name="Oval 3725">
                  <a:extLst>
                    <a:ext uri="{FF2B5EF4-FFF2-40B4-BE49-F238E27FC236}">
                      <a16:creationId xmlns:a16="http://schemas.microsoft.com/office/drawing/2014/main" id="{D7BC3C94-49AD-197A-ECCA-175AE27F3E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5" name="Oval 3726">
                  <a:extLst>
                    <a:ext uri="{FF2B5EF4-FFF2-40B4-BE49-F238E27FC236}">
                      <a16:creationId xmlns:a16="http://schemas.microsoft.com/office/drawing/2014/main" id="{D1F8823F-092B-14C0-251A-9E4B5ED085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6" name="Oval 3727">
                  <a:extLst>
                    <a:ext uri="{FF2B5EF4-FFF2-40B4-BE49-F238E27FC236}">
                      <a16:creationId xmlns:a16="http://schemas.microsoft.com/office/drawing/2014/main" id="{DF100906-2DA8-383B-12A9-5CCDE74918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7" name="Oval 3728">
                  <a:extLst>
                    <a:ext uri="{FF2B5EF4-FFF2-40B4-BE49-F238E27FC236}">
                      <a16:creationId xmlns:a16="http://schemas.microsoft.com/office/drawing/2014/main" id="{23044ED0-B76A-C413-3089-E9F11E675A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8" name="Oval 3729">
                  <a:extLst>
                    <a:ext uri="{FF2B5EF4-FFF2-40B4-BE49-F238E27FC236}">
                      <a16:creationId xmlns:a16="http://schemas.microsoft.com/office/drawing/2014/main" id="{34DDA69C-EE55-7104-C898-15440CFF3D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9" name="Oval 3730">
                  <a:extLst>
                    <a:ext uri="{FF2B5EF4-FFF2-40B4-BE49-F238E27FC236}">
                      <a16:creationId xmlns:a16="http://schemas.microsoft.com/office/drawing/2014/main" id="{6CDE8179-146E-5456-BC87-E2350FA70E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0" name="Group 3731">
                <a:extLst>
                  <a:ext uri="{FF2B5EF4-FFF2-40B4-BE49-F238E27FC236}">
                    <a16:creationId xmlns:a16="http://schemas.microsoft.com/office/drawing/2014/main" id="{F22FA5FD-F0DE-8274-6B34-0A60BE3973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726" name="Oval 3732">
                  <a:extLst>
                    <a:ext uri="{FF2B5EF4-FFF2-40B4-BE49-F238E27FC236}">
                      <a16:creationId xmlns:a16="http://schemas.microsoft.com/office/drawing/2014/main" id="{939717D8-C0E3-4BC3-4160-D1F076DEC3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7" name="Oval 3733">
                  <a:extLst>
                    <a:ext uri="{FF2B5EF4-FFF2-40B4-BE49-F238E27FC236}">
                      <a16:creationId xmlns:a16="http://schemas.microsoft.com/office/drawing/2014/main" id="{99B4DF39-9FEB-C7DF-3303-627B5AB70A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8" name="Oval 3734">
                  <a:extLst>
                    <a:ext uri="{FF2B5EF4-FFF2-40B4-BE49-F238E27FC236}">
                      <a16:creationId xmlns:a16="http://schemas.microsoft.com/office/drawing/2014/main" id="{F2871EA6-FF4F-A3F1-5019-92FD94BD81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9" name="Oval 3735">
                  <a:extLst>
                    <a:ext uri="{FF2B5EF4-FFF2-40B4-BE49-F238E27FC236}">
                      <a16:creationId xmlns:a16="http://schemas.microsoft.com/office/drawing/2014/main" id="{B6964A61-41A1-196E-2F3C-C6C75E27A8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0" name="Oval 3736">
                  <a:extLst>
                    <a:ext uri="{FF2B5EF4-FFF2-40B4-BE49-F238E27FC236}">
                      <a16:creationId xmlns:a16="http://schemas.microsoft.com/office/drawing/2014/main" id="{E5B16645-D8D4-9518-BB1C-CE4523BEC2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1" name="Oval 3737">
                  <a:extLst>
                    <a:ext uri="{FF2B5EF4-FFF2-40B4-BE49-F238E27FC236}">
                      <a16:creationId xmlns:a16="http://schemas.microsoft.com/office/drawing/2014/main" id="{DEC197D8-7248-686B-8F9C-5AC8FFCBC5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2" name="Oval 3738">
                  <a:extLst>
                    <a:ext uri="{FF2B5EF4-FFF2-40B4-BE49-F238E27FC236}">
                      <a16:creationId xmlns:a16="http://schemas.microsoft.com/office/drawing/2014/main" id="{F7C7F8B7-5171-D507-156F-22D5A7A1BF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3" name="Oval 3739">
                  <a:extLst>
                    <a:ext uri="{FF2B5EF4-FFF2-40B4-BE49-F238E27FC236}">
                      <a16:creationId xmlns:a16="http://schemas.microsoft.com/office/drawing/2014/main" id="{3B7D0A92-5139-1415-94A1-75D50BFB99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4" name="Oval 3740">
                  <a:extLst>
                    <a:ext uri="{FF2B5EF4-FFF2-40B4-BE49-F238E27FC236}">
                      <a16:creationId xmlns:a16="http://schemas.microsoft.com/office/drawing/2014/main" id="{0276C8BD-AF53-13E1-63B5-F2D2063FCD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5" name="Oval 3741">
                  <a:extLst>
                    <a:ext uri="{FF2B5EF4-FFF2-40B4-BE49-F238E27FC236}">
                      <a16:creationId xmlns:a16="http://schemas.microsoft.com/office/drawing/2014/main" id="{F6BEEF81-7313-9BBD-5BB8-8330C8AB52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6" name="Oval 3742">
                  <a:extLst>
                    <a:ext uri="{FF2B5EF4-FFF2-40B4-BE49-F238E27FC236}">
                      <a16:creationId xmlns:a16="http://schemas.microsoft.com/office/drawing/2014/main" id="{064DA525-25FC-DB29-0647-23B71B47A6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7" name="Oval 3743">
                  <a:extLst>
                    <a:ext uri="{FF2B5EF4-FFF2-40B4-BE49-F238E27FC236}">
                      <a16:creationId xmlns:a16="http://schemas.microsoft.com/office/drawing/2014/main" id="{05E67105-8071-C77B-AB70-7F2CFB16B4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" name="Group 3744">
                <a:extLst>
                  <a:ext uri="{FF2B5EF4-FFF2-40B4-BE49-F238E27FC236}">
                    <a16:creationId xmlns:a16="http://schemas.microsoft.com/office/drawing/2014/main" id="{E73D3337-4AE9-0123-CD7B-B6384FCADB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714" name="Oval 3745">
                  <a:extLst>
                    <a:ext uri="{FF2B5EF4-FFF2-40B4-BE49-F238E27FC236}">
                      <a16:creationId xmlns:a16="http://schemas.microsoft.com/office/drawing/2014/main" id="{061ACB9D-9CF3-8E74-5ADB-189C9BF347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5" name="Oval 3746">
                  <a:extLst>
                    <a:ext uri="{FF2B5EF4-FFF2-40B4-BE49-F238E27FC236}">
                      <a16:creationId xmlns:a16="http://schemas.microsoft.com/office/drawing/2014/main" id="{C773D383-172C-CE35-4D2B-9049BDB941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6" name="Oval 3747">
                  <a:extLst>
                    <a:ext uri="{FF2B5EF4-FFF2-40B4-BE49-F238E27FC236}">
                      <a16:creationId xmlns:a16="http://schemas.microsoft.com/office/drawing/2014/main" id="{BFF24C83-073B-DC23-4287-30951343D7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7" name="Oval 3748">
                  <a:extLst>
                    <a:ext uri="{FF2B5EF4-FFF2-40B4-BE49-F238E27FC236}">
                      <a16:creationId xmlns:a16="http://schemas.microsoft.com/office/drawing/2014/main" id="{6823D1E3-77B9-9C87-DE4C-A08CE5CD99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8" name="Oval 3749">
                  <a:extLst>
                    <a:ext uri="{FF2B5EF4-FFF2-40B4-BE49-F238E27FC236}">
                      <a16:creationId xmlns:a16="http://schemas.microsoft.com/office/drawing/2014/main" id="{E564C41E-0520-120E-B451-5B4DC6F505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9" name="Oval 3750">
                  <a:extLst>
                    <a:ext uri="{FF2B5EF4-FFF2-40B4-BE49-F238E27FC236}">
                      <a16:creationId xmlns:a16="http://schemas.microsoft.com/office/drawing/2014/main" id="{5FF037D7-3D8C-8AD9-FBF6-71F58B0BF5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0" name="Oval 3751">
                  <a:extLst>
                    <a:ext uri="{FF2B5EF4-FFF2-40B4-BE49-F238E27FC236}">
                      <a16:creationId xmlns:a16="http://schemas.microsoft.com/office/drawing/2014/main" id="{2EEE037E-2AA7-461A-7AD8-FE7D76A698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1" name="Oval 3752">
                  <a:extLst>
                    <a:ext uri="{FF2B5EF4-FFF2-40B4-BE49-F238E27FC236}">
                      <a16:creationId xmlns:a16="http://schemas.microsoft.com/office/drawing/2014/main" id="{1A184DFE-0EE7-3152-4E5F-507EC85AEB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2" name="Oval 3753">
                  <a:extLst>
                    <a:ext uri="{FF2B5EF4-FFF2-40B4-BE49-F238E27FC236}">
                      <a16:creationId xmlns:a16="http://schemas.microsoft.com/office/drawing/2014/main" id="{A5D1CD99-1F03-8C53-60B9-860996D79D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3" name="Oval 3754">
                  <a:extLst>
                    <a:ext uri="{FF2B5EF4-FFF2-40B4-BE49-F238E27FC236}">
                      <a16:creationId xmlns:a16="http://schemas.microsoft.com/office/drawing/2014/main" id="{D2AA8AA9-B0A4-063F-597F-7770BB8E23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4" name="Oval 3755">
                  <a:extLst>
                    <a:ext uri="{FF2B5EF4-FFF2-40B4-BE49-F238E27FC236}">
                      <a16:creationId xmlns:a16="http://schemas.microsoft.com/office/drawing/2014/main" id="{446AA117-2D0C-EDCB-EEA5-70502ECA68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5" name="Oval 3756">
                  <a:extLst>
                    <a:ext uri="{FF2B5EF4-FFF2-40B4-BE49-F238E27FC236}">
                      <a16:creationId xmlns:a16="http://schemas.microsoft.com/office/drawing/2014/main" id="{82EF8A2A-3BE4-B2BD-51F6-7433EE2DBE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2" name="Group 3757">
                <a:extLst>
                  <a:ext uri="{FF2B5EF4-FFF2-40B4-BE49-F238E27FC236}">
                    <a16:creationId xmlns:a16="http://schemas.microsoft.com/office/drawing/2014/main" id="{53132F9B-9AAC-60A6-364B-707ADA6A07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702" name="Oval 3758">
                  <a:extLst>
                    <a:ext uri="{FF2B5EF4-FFF2-40B4-BE49-F238E27FC236}">
                      <a16:creationId xmlns:a16="http://schemas.microsoft.com/office/drawing/2014/main" id="{B6E1F9BF-AE07-5D50-8E41-BBD9C3CC07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3" name="Oval 3759">
                  <a:extLst>
                    <a:ext uri="{FF2B5EF4-FFF2-40B4-BE49-F238E27FC236}">
                      <a16:creationId xmlns:a16="http://schemas.microsoft.com/office/drawing/2014/main" id="{954D9206-8894-CFA5-1EDA-DE6AF29F6D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4" name="Oval 3760">
                  <a:extLst>
                    <a:ext uri="{FF2B5EF4-FFF2-40B4-BE49-F238E27FC236}">
                      <a16:creationId xmlns:a16="http://schemas.microsoft.com/office/drawing/2014/main" id="{92332C61-68D5-16EA-7FD4-01FAE12050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5" name="Oval 3761">
                  <a:extLst>
                    <a:ext uri="{FF2B5EF4-FFF2-40B4-BE49-F238E27FC236}">
                      <a16:creationId xmlns:a16="http://schemas.microsoft.com/office/drawing/2014/main" id="{9F7A7E71-0453-EDFF-5A3A-ECE36D9E4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6" name="Oval 3762">
                  <a:extLst>
                    <a:ext uri="{FF2B5EF4-FFF2-40B4-BE49-F238E27FC236}">
                      <a16:creationId xmlns:a16="http://schemas.microsoft.com/office/drawing/2014/main" id="{F2F7CD8F-E0FC-DEA3-884D-4E9874C0E9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7" name="Oval 3763">
                  <a:extLst>
                    <a:ext uri="{FF2B5EF4-FFF2-40B4-BE49-F238E27FC236}">
                      <a16:creationId xmlns:a16="http://schemas.microsoft.com/office/drawing/2014/main" id="{FE151878-A689-F748-A4D4-FCD60E91C1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8" name="Oval 3764">
                  <a:extLst>
                    <a:ext uri="{FF2B5EF4-FFF2-40B4-BE49-F238E27FC236}">
                      <a16:creationId xmlns:a16="http://schemas.microsoft.com/office/drawing/2014/main" id="{A8E3676D-168E-A768-2913-242699FB24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9" name="Oval 3765">
                  <a:extLst>
                    <a:ext uri="{FF2B5EF4-FFF2-40B4-BE49-F238E27FC236}">
                      <a16:creationId xmlns:a16="http://schemas.microsoft.com/office/drawing/2014/main" id="{72220BEF-A151-88D5-FD11-5A174DE0F1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0" name="Oval 3766">
                  <a:extLst>
                    <a:ext uri="{FF2B5EF4-FFF2-40B4-BE49-F238E27FC236}">
                      <a16:creationId xmlns:a16="http://schemas.microsoft.com/office/drawing/2014/main" id="{EA918622-8D9E-815B-F52C-DF55C543F2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1" name="Oval 3767">
                  <a:extLst>
                    <a:ext uri="{FF2B5EF4-FFF2-40B4-BE49-F238E27FC236}">
                      <a16:creationId xmlns:a16="http://schemas.microsoft.com/office/drawing/2014/main" id="{A0D00569-86C6-313D-4C39-84B330E267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2" name="Oval 3768">
                  <a:extLst>
                    <a:ext uri="{FF2B5EF4-FFF2-40B4-BE49-F238E27FC236}">
                      <a16:creationId xmlns:a16="http://schemas.microsoft.com/office/drawing/2014/main" id="{A5A1ABBF-C70D-6ACB-7CBD-76EAC5A733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3" name="Oval 3769">
                  <a:extLst>
                    <a:ext uri="{FF2B5EF4-FFF2-40B4-BE49-F238E27FC236}">
                      <a16:creationId xmlns:a16="http://schemas.microsoft.com/office/drawing/2014/main" id="{B55DE417-43B9-5DC4-5D8B-DCFA6D2BE4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3" name="Group 3770">
                <a:extLst>
                  <a:ext uri="{FF2B5EF4-FFF2-40B4-BE49-F238E27FC236}">
                    <a16:creationId xmlns:a16="http://schemas.microsoft.com/office/drawing/2014/main" id="{D81D38DE-80C6-E931-124F-DF12164AB4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690" name="Oval 3771">
                  <a:extLst>
                    <a:ext uri="{FF2B5EF4-FFF2-40B4-BE49-F238E27FC236}">
                      <a16:creationId xmlns:a16="http://schemas.microsoft.com/office/drawing/2014/main" id="{17BC3C08-62BD-5758-E63A-9C30AC46A6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" name="Oval 3772">
                  <a:extLst>
                    <a:ext uri="{FF2B5EF4-FFF2-40B4-BE49-F238E27FC236}">
                      <a16:creationId xmlns:a16="http://schemas.microsoft.com/office/drawing/2014/main" id="{C8050767-3ED4-FE01-9D91-4D80D2E7D9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2" name="Oval 3773">
                  <a:extLst>
                    <a:ext uri="{FF2B5EF4-FFF2-40B4-BE49-F238E27FC236}">
                      <a16:creationId xmlns:a16="http://schemas.microsoft.com/office/drawing/2014/main" id="{5DF1E940-FAED-7DE1-FD84-BBFD117FCE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" name="Oval 3774">
                  <a:extLst>
                    <a:ext uri="{FF2B5EF4-FFF2-40B4-BE49-F238E27FC236}">
                      <a16:creationId xmlns:a16="http://schemas.microsoft.com/office/drawing/2014/main" id="{AD654FF9-5958-E434-5033-68026162F0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" name="Oval 3775">
                  <a:extLst>
                    <a:ext uri="{FF2B5EF4-FFF2-40B4-BE49-F238E27FC236}">
                      <a16:creationId xmlns:a16="http://schemas.microsoft.com/office/drawing/2014/main" id="{1BB886AC-B258-B6C7-6426-D4467527F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" name="Oval 3776">
                  <a:extLst>
                    <a:ext uri="{FF2B5EF4-FFF2-40B4-BE49-F238E27FC236}">
                      <a16:creationId xmlns:a16="http://schemas.microsoft.com/office/drawing/2014/main" id="{555D2D16-740A-8DAB-2104-6A4451D141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6" name="Oval 3777">
                  <a:extLst>
                    <a:ext uri="{FF2B5EF4-FFF2-40B4-BE49-F238E27FC236}">
                      <a16:creationId xmlns:a16="http://schemas.microsoft.com/office/drawing/2014/main" id="{36EDCA2B-A34D-1307-D9C9-689B6FD23D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7" name="Oval 3778">
                  <a:extLst>
                    <a:ext uri="{FF2B5EF4-FFF2-40B4-BE49-F238E27FC236}">
                      <a16:creationId xmlns:a16="http://schemas.microsoft.com/office/drawing/2014/main" id="{2830B6AD-3E70-A2E0-8DE2-25ECFB2319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8" name="Oval 3779">
                  <a:extLst>
                    <a:ext uri="{FF2B5EF4-FFF2-40B4-BE49-F238E27FC236}">
                      <a16:creationId xmlns:a16="http://schemas.microsoft.com/office/drawing/2014/main" id="{DE470BF1-ACC6-29A3-324E-BF47006F2B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9" name="Oval 3780">
                  <a:extLst>
                    <a:ext uri="{FF2B5EF4-FFF2-40B4-BE49-F238E27FC236}">
                      <a16:creationId xmlns:a16="http://schemas.microsoft.com/office/drawing/2014/main" id="{A14C840E-6E57-D738-7628-7789A9A0FF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0" name="Oval 3781">
                  <a:extLst>
                    <a:ext uri="{FF2B5EF4-FFF2-40B4-BE49-F238E27FC236}">
                      <a16:creationId xmlns:a16="http://schemas.microsoft.com/office/drawing/2014/main" id="{025F47B8-1F90-55BE-1238-0AC17BB154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1" name="Oval 3782">
                  <a:extLst>
                    <a:ext uri="{FF2B5EF4-FFF2-40B4-BE49-F238E27FC236}">
                      <a16:creationId xmlns:a16="http://schemas.microsoft.com/office/drawing/2014/main" id="{2B36EABD-56E6-CDE2-30E8-49A85FEED8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84" name="Oval 3783">
                <a:extLst>
                  <a:ext uri="{FF2B5EF4-FFF2-40B4-BE49-F238E27FC236}">
                    <a16:creationId xmlns:a16="http://schemas.microsoft.com/office/drawing/2014/main" id="{6CE20996-0DC9-F4B5-1C94-9170E89E5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5" name="Oval 3784">
                <a:extLst>
                  <a:ext uri="{FF2B5EF4-FFF2-40B4-BE49-F238E27FC236}">
                    <a16:creationId xmlns:a16="http://schemas.microsoft.com/office/drawing/2014/main" id="{1C63306E-8835-89D8-6E5D-50DB4047F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6" name="Oval 3785">
                <a:extLst>
                  <a:ext uri="{FF2B5EF4-FFF2-40B4-BE49-F238E27FC236}">
                    <a16:creationId xmlns:a16="http://schemas.microsoft.com/office/drawing/2014/main" id="{B2F92B7B-F9E7-1DBD-A273-F59F3FAAC1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7" name="Oval 3786">
                <a:extLst>
                  <a:ext uri="{FF2B5EF4-FFF2-40B4-BE49-F238E27FC236}">
                    <a16:creationId xmlns:a16="http://schemas.microsoft.com/office/drawing/2014/main" id="{B106D7B3-C139-35AE-75D0-16229818CD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8" name="Oval 3787">
                <a:extLst>
                  <a:ext uri="{FF2B5EF4-FFF2-40B4-BE49-F238E27FC236}">
                    <a16:creationId xmlns:a16="http://schemas.microsoft.com/office/drawing/2014/main" id="{A548A2D4-C5E0-74E8-7B2F-E8E5C99B78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9" name="Oval 3788">
                <a:extLst>
                  <a:ext uri="{FF2B5EF4-FFF2-40B4-BE49-F238E27FC236}">
                    <a16:creationId xmlns:a16="http://schemas.microsoft.com/office/drawing/2014/main" id="{575B4C97-F5D3-BF9E-8C4F-FBF877D2E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07" name="Group 3789">
              <a:extLst>
                <a:ext uri="{FF2B5EF4-FFF2-40B4-BE49-F238E27FC236}">
                  <a16:creationId xmlns:a16="http://schemas.microsoft.com/office/drawing/2014/main" id="{4C2D4860-8713-0D0D-F8AB-5172430A3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8" y="1666"/>
              <a:ext cx="495" cy="544"/>
              <a:chOff x="668" y="1874"/>
              <a:chExt cx="695" cy="712"/>
            </a:xfrm>
          </p:grpSpPr>
          <p:grpSp>
            <p:nvGrpSpPr>
              <p:cNvPr id="608" name="Group 3790">
                <a:extLst>
                  <a:ext uri="{FF2B5EF4-FFF2-40B4-BE49-F238E27FC236}">
                    <a16:creationId xmlns:a16="http://schemas.microsoft.com/office/drawing/2014/main" id="{82E63793-02F0-49F2-C0DD-40EDF4B6C8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667" name="Oval 3791">
                  <a:extLst>
                    <a:ext uri="{FF2B5EF4-FFF2-40B4-BE49-F238E27FC236}">
                      <a16:creationId xmlns:a16="http://schemas.microsoft.com/office/drawing/2014/main" id="{9E79B054-AD3A-D6FA-3B68-9B56F2E36E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8" name="Oval 3792">
                  <a:extLst>
                    <a:ext uri="{FF2B5EF4-FFF2-40B4-BE49-F238E27FC236}">
                      <a16:creationId xmlns:a16="http://schemas.microsoft.com/office/drawing/2014/main" id="{B5E29C90-5BDC-24BD-AE76-C90CE0A867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9" name="Oval 3793">
                  <a:extLst>
                    <a:ext uri="{FF2B5EF4-FFF2-40B4-BE49-F238E27FC236}">
                      <a16:creationId xmlns:a16="http://schemas.microsoft.com/office/drawing/2014/main" id="{A88C6F21-16D9-CD16-6FDB-241B4D9F89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0" name="Oval 3794">
                  <a:extLst>
                    <a:ext uri="{FF2B5EF4-FFF2-40B4-BE49-F238E27FC236}">
                      <a16:creationId xmlns:a16="http://schemas.microsoft.com/office/drawing/2014/main" id="{81AE9ED5-D9DD-C78B-91DE-B7C075C19F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1" name="Oval 3795">
                  <a:extLst>
                    <a:ext uri="{FF2B5EF4-FFF2-40B4-BE49-F238E27FC236}">
                      <a16:creationId xmlns:a16="http://schemas.microsoft.com/office/drawing/2014/main" id="{1EA0C4E0-571A-C914-5F2D-4E68513032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" name="Oval 3796">
                  <a:extLst>
                    <a:ext uri="{FF2B5EF4-FFF2-40B4-BE49-F238E27FC236}">
                      <a16:creationId xmlns:a16="http://schemas.microsoft.com/office/drawing/2014/main" id="{5D80695D-02C8-12EF-86E5-6F62DC2B83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" name="Oval 3797">
                  <a:extLst>
                    <a:ext uri="{FF2B5EF4-FFF2-40B4-BE49-F238E27FC236}">
                      <a16:creationId xmlns:a16="http://schemas.microsoft.com/office/drawing/2014/main" id="{3BC9BE31-A43E-2D55-83ED-695F9D3232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4" name="Oval 3798">
                  <a:extLst>
                    <a:ext uri="{FF2B5EF4-FFF2-40B4-BE49-F238E27FC236}">
                      <a16:creationId xmlns:a16="http://schemas.microsoft.com/office/drawing/2014/main" id="{19CD74BD-504F-3C5D-7756-7F00CE39EB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5" name="Oval 3799">
                  <a:extLst>
                    <a:ext uri="{FF2B5EF4-FFF2-40B4-BE49-F238E27FC236}">
                      <a16:creationId xmlns:a16="http://schemas.microsoft.com/office/drawing/2014/main" id="{E518714B-7F48-FF58-400E-279527B7FB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6" name="Oval 3800">
                  <a:extLst>
                    <a:ext uri="{FF2B5EF4-FFF2-40B4-BE49-F238E27FC236}">
                      <a16:creationId xmlns:a16="http://schemas.microsoft.com/office/drawing/2014/main" id="{3619C835-2E08-E4B0-FAFF-487051C895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7" name="Oval 3801">
                  <a:extLst>
                    <a:ext uri="{FF2B5EF4-FFF2-40B4-BE49-F238E27FC236}">
                      <a16:creationId xmlns:a16="http://schemas.microsoft.com/office/drawing/2014/main" id="{6609ADBB-2BA9-7002-E397-372B9C0170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8" name="Oval 3802">
                  <a:extLst>
                    <a:ext uri="{FF2B5EF4-FFF2-40B4-BE49-F238E27FC236}">
                      <a16:creationId xmlns:a16="http://schemas.microsoft.com/office/drawing/2014/main" id="{8F3295C7-6E3B-B99E-64E2-6199898EF4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09" name="Group 3803">
                <a:extLst>
                  <a:ext uri="{FF2B5EF4-FFF2-40B4-BE49-F238E27FC236}">
                    <a16:creationId xmlns:a16="http://schemas.microsoft.com/office/drawing/2014/main" id="{F9F1E35D-DDA3-E93B-3261-15126A8710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655" name="Oval 3804">
                  <a:extLst>
                    <a:ext uri="{FF2B5EF4-FFF2-40B4-BE49-F238E27FC236}">
                      <a16:creationId xmlns:a16="http://schemas.microsoft.com/office/drawing/2014/main" id="{E440A71D-0441-D4CD-8F94-8E1DE81DB8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6" name="Oval 3805">
                  <a:extLst>
                    <a:ext uri="{FF2B5EF4-FFF2-40B4-BE49-F238E27FC236}">
                      <a16:creationId xmlns:a16="http://schemas.microsoft.com/office/drawing/2014/main" id="{F281C902-D3AA-91AF-DBB2-2FDE09F626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7" name="Oval 3806">
                  <a:extLst>
                    <a:ext uri="{FF2B5EF4-FFF2-40B4-BE49-F238E27FC236}">
                      <a16:creationId xmlns:a16="http://schemas.microsoft.com/office/drawing/2014/main" id="{9845042E-8128-AE35-D77C-599E665962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8" name="Oval 3807">
                  <a:extLst>
                    <a:ext uri="{FF2B5EF4-FFF2-40B4-BE49-F238E27FC236}">
                      <a16:creationId xmlns:a16="http://schemas.microsoft.com/office/drawing/2014/main" id="{F19A801B-4938-0FC3-B8BB-CE6057D8E2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9" name="Oval 3808">
                  <a:extLst>
                    <a:ext uri="{FF2B5EF4-FFF2-40B4-BE49-F238E27FC236}">
                      <a16:creationId xmlns:a16="http://schemas.microsoft.com/office/drawing/2014/main" id="{55FFF352-5512-FEEA-CBA0-3E0DB68B68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0" name="Oval 3809">
                  <a:extLst>
                    <a:ext uri="{FF2B5EF4-FFF2-40B4-BE49-F238E27FC236}">
                      <a16:creationId xmlns:a16="http://schemas.microsoft.com/office/drawing/2014/main" id="{01B902B1-AE0E-11A7-7161-398F351CAF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1" name="Oval 3810">
                  <a:extLst>
                    <a:ext uri="{FF2B5EF4-FFF2-40B4-BE49-F238E27FC236}">
                      <a16:creationId xmlns:a16="http://schemas.microsoft.com/office/drawing/2014/main" id="{FE85FADC-44B6-DE67-B4A8-72ADEC7911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2" name="Oval 3811">
                  <a:extLst>
                    <a:ext uri="{FF2B5EF4-FFF2-40B4-BE49-F238E27FC236}">
                      <a16:creationId xmlns:a16="http://schemas.microsoft.com/office/drawing/2014/main" id="{DF83BF36-7716-0E09-291C-F806195EA1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3" name="Oval 3812">
                  <a:extLst>
                    <a:ext uri="{FF2B5EF4-FFF2-40B4-BE49-F238E27FC236}">
                      <a16:creationId xmlns:a16="http://schemas.microsoft.com/office/drawing/2014/main" id="{29AD4D74-A4E6-9B9D-91F1-BE9F0D202B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4" name="Oval 3813">
                  <a:extLst>
                    <a:ext uri="{FF2B5EF4-FFF2-40B4-BE49-F238E27FC236}">
                      <a16:creationId xmlns:a16="http://schemas.microsoft.com/office/drawing/2014/main" id="{50C8A14A-4CB8-5F58-C7E5-4CE9B91A37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5" name="Oval 3814">
                  <a:extLst>
                    <a:ext uri="{FF2B5EF4-FFF2-40B4-BE49-F238E27FC236}">
                      <a16:creationId xmlns:a16="http://schemas.microsoft.com/office/drawing/2014/main" id="{06EBA660-1C0E-FAC6-22AC-43CFFF171C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6" name="Oval 3815">
                  <a:extLst>
                    <a:ext uri="{FF2B5EF4-FFF2-40B4-BE49-F238E27FC236}">
                      <a16:creationId xmlns:a16="http://schemas.microsoft.com/office/drawing/2014/main" id="{210F8AB5-50BE-4136-4423-D1D89DA559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10" name="Group 3816">
                <a:extLst>
                  <a:ext uri="{FF2B5EF4-FFF2-40B4-BE49-F238E27FC236}">
                    <a16:creationId xmlns:a16="http://schemas.microsoft.com/office/drawing/2014/main" id="{D62EA375-BEF2-97CA-AF9F-C5CF680658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643" name="Oval 3817">
                  <a:extLst>
                    <a:ext uri="{FF2B5EF4-FFF2-40B4-BE49-F238E27FC236}">
                      <a16:creationId xmlns:a16="http://schemas.microsoft.com/office/drawing/2014/main" id="{EF792A1C-D187-5E37-94F7-AC4442EF3E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4" name="Oval 3818">
                  <a:extLst>
                    <a:ext uri="{FF2B5EF4-FFF2-40B4-BE49-F238E27FC236}">
                      <a16:creationId xmlns:a16="http://schemas.microsoft.com/office/drawing/2014/main" id="{8BBEA500-51A9-6BFB-C1CE-0FDD776831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5" name="Oval 3819">
                  <a:extLst>
                    <a:ext uri="{FF2B5EF4-FFF2-40B4-BE49-F238E27FC236}">
                      <a16:creationId xmlns:a16="http://schemas.microsoft.com/office/drawing/2014/main" id="{F1C09A88-9663-14C9-053C-54836DAB3E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6" name="Oval 3820">
                  <a:extLst>
                    <a:ext uri="{FF2B5EF4-FFF2-40B4-BE49-F238E27FC236}">
                      <a16:creationId xmlns:a16="http://schemas.microsoft.com/office/drawing/2014/main" id="{6C63F547-C068-1EFB-571A-4372F4A01A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7" name="Oval 3821">
                  <a:extLst>
                    <a:ext uri="{FF2B5EF4-FFF2-40B4-BE49-F238E27FC236}">
                      <a16:creationId xmlns:a16="http://schemas.microsoft.com/office/drawing/2014/main" id="{1F785CAB-5469-FF9C-481D-B18C2BC4A8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8" name="Oval 3822">
                  <a:extLst>
                    <a:ext uri="{FF2B5EF4-FFF2-40B4-BE49-F238E27FC236}">
                      <a16:creationId xmlns:a16="http://schemas.microsoft.com/office/drawing/2014/main" id="{96E79172-8BD2-BADC-5BE0-E4259C2FB5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9" name="Oval 3823">
                  <a:extLst>
                    <a:ext uri="{FF2B5EF4-FFF2-40B4-BE49-F238E27FC236}">
                      <a16:creationId xmlns:a16="http://schemas.microsoft.com/office/drawing/2014/main" id="{5C3F181E-8A85-F8CA-0012-1D93F7C48A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0" name="Oval 3824">
                  <a:extLst>
                    <a:ext uri="{FF2B5EF4-FFF2-40B4-BE49-F238E27FC236}">
                      <a16:creationId xmlns:a16="http://schemas.microsoft.com/office/drawing/2014/main" id="{FA8BDBDE-15B2-367D-DF20-5355CF0A44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1" name="Oval 3825">
                  <a:extLst>
                    <a:ext uri="{FF2B5EF4-FFF2-40B4-BE49-F238E27FC236}">
                      <a16:creationId xmlns:a16="http://schemas.microsoft.com/office/drawing/2014/main" id="{A3D15A5B-B8B4-23C7-800C-6268E5E66D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2" name="Oval 3826">
                  <a:extLst>
                    <a:ext uri="{FF2B5EF4-FFF2-40B4-BE49-F238E27FC236}">
                      <a16:creationId xmlns:a16="http://schemas.microsoft.com/office/drawing/2014/main" id="{2AAFEA36-60F1-6830-0A4C-5A95E34912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3" name="Oval 3827">
                  <a:extLst>
                    <a:ext uri="{FF2B5EF4-FFF2-40B4-BE49-F238E27FC236}">
                      <a16:creationId xmlns:a16="http://schemas.microsoft.com/office/drawing/2014/main" id="{1574F183-E1CA-2E58-8920-1E386E9209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4" name="Oval 3828">
                  <a:extLst>
                    <a:ext uri="{FF2B5EF4-FFF2-40B4-BE49-F238E27FC236}">
                      <a16:creationId xmlns:a16="http://schemas.microsoft.com/office/drawing/2014/main" id="{BC433500-453B-950A-FD44-AA6464C45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11" name="Group 3829">
                <a:extLst>
                  <a:ext uri="{FF2B5EF4-FFF2-40B4-BE49-F238E27FC236}">
                    <a16:creationId xmlns:a16="http://schemas.microsoft.com/office/drawing/2014/main" id="{1DDC8169-DA7A-E81E-ED88-CFCB1DBB82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631" name="Oval 3830">
                  <a:extLst>
                    <a:ext uri="{FF2B5EF4-FFF2-40B4-BE49-F238E27FC236}">
                      <a16:creationId xmlns:a16="http://schemas.microsoft.com/office/drawing/2014/main" id="{F3B675BB-25AA-1615-EEAB-B04CA1E9B5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2" name="Oval 3831">
                  <a:extLst>
                    <a:ext uri="{FF2B5EF4-FFF2-40B4-BE49-F238E27FC236}">
                      <a16:creationId xmlns:a16="http://schemas.microsoft.com/office/drawing/2014/main" id="{C2D7F5F8-7A0D-0602-8784-3EA292872A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3" name="Oval 3832">
                  <a:extLst>
                    <a:ext uri="{FF2B5EF4-FFF2-40B4-BE49-F238E27FC236}">
                      <a16:creationId xmlns:a16="http://schemas.microsoft.com/office/drawing/2014/main" id="{260F5FF3-1C64-25FE-CACB-D0CC5B02A9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4" name="Oval 3833">
                  <a:extLst>
                    <a:ext uri="{FF2B5EF4-FFF2-40B4-BE49-F238E27FC236}">
                      <a16:creationId xmlns:a16="http://schemas.microsoft.com/office/drawing/2014/main" id="{A83B139C-01F9-0CA7-84F8-7B285C104B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5" name="Oval 3834">
                  <a:extLst>
                    <a:ext uri="{FF2B5EF4-FFF2-40B4-BE49-F238E27FC236}">
                      <a16:creationId xmlns:a16="http://schemas.microsoft.com/office/drawing/2014/main" id="{3E22D2B9-B17C-5770-5EE1-37CA127CC4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6" name="Oval 3835">
                  <a:extLst>
                    <a:ext uri="{FF2B5EF4-FFF2-40B4-BE49-F238E27FC236}">
                      <a16:creationId xmlns:a16="http://schemas.microsoft.com/office/drawing/2014/main" id="{7807C74D-B60B-FF77-B224-485F588F5A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7" name="Oval 3836">
                  <a:extLst>
                    <a:ext uri="{FF2B5EF4-FFF2-40B4-BE49-F238E27FC236}">
                      <a16:creationId xmlns:a16="http://schemas.microsoft.com/office/drawing/2014/main" id="{DC8168A9-0D47-B3E1-A045-3EF69D5D3E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8" name="Oval 3837">
                  <a:extLst>
                    <a:ext uri="{FF2B5EF4-FFF2-40B4-BE49-F238E27FC236}">
                      <a16:creationId xmlns:a16="http://schemas.microsoft.com/office/drawing/2014/main" id="{1D786E34-6AD3-ED4D-951D-9D88220821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9" name="Oval 3838">
                  <a:extLst>
                    <a:ext uri="{FF2B5EF4-FFF2-40B4-BE49-F238E27FC236}">
                      <a16:creationId xmlns:a16="http://schemas.microsoft.com/office/drawing/2014/main" id="{D09B5511-B2DB-4E7D-B1C6-6139164A38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0" name="Oval 3839">
                  <a:extLst>
                    <a:ext uri="{FF2B5EF4-FFF2-40B4-BE49-F238E27FC236}">
                      <a16:creationId xmlns:a16="http://schemas.microsoft.com/office/drawing/2014/main" id="{97DEF9B9-534D-5B3C-5490-BF4A96DB21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1" name="Oval 3840">
                  <a:extLst>
                    <a:ext uri="{FF2B5EF4-FFF2-40B4-BE49-F238E27FC236}">
                      <a16:creationId xmlns:a16="http://schemas.microsoft.com/office/drawing/2014/main" id="{76C332A2-C998-D4A7-0494-361011BB60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2" name="Oval 3841">
                  <a:extLst>
                    <a:ext uri="{FF2B5EF4-FFF2-40B4-BE49-F238E27FC236}">
                      <a16:creationId xmlns:a16="http://schemas.microsoft.com/office/drawing/2014/main" id="{728D93A6-A394-650B-1BE2-A9A9EE7C3C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12" name="Group 3842">
                <a:extLst>
                  <a:ext uri="{FF2B5EF4-FFF2-40B4-BE49-F238E27FC236}">
                    <a16:creationId xmlns:a16="http://schemas.microsoft.com/office/drawing/2014/main" id="{362A881C-0B08-99E8-134E-A05AD53B83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619" name="Oval 3843">
                  <a:extLst>
                    <a:ext uri="{FF2B5EF4-FFF2-40B4-BE49-F238E27FC236}">
                      <a16:creationId xmlns:a16="http://schemas.microsoft.com/office/drawing/2014/main" id="{C818A7F1-5908-14E6-93A1-BF50C2A153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0" name="Oval 3844">
                  <a:extLst>
                    <a:ext uri="{FF2B5EF4-FFF2-40B4-BE49-F238E27FC236}">
                      <a16:creationId xmlns:a16="http://schemas.microsoft.com/office/drawing/2014/main" id="{11268E9B-1B32-CE41-588E-4A674AE3F6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1" name="Oval 3845">
                  <a:extLst>
                    <a:ext uri="{FF2B5EF4-FFF2-40B4-BE49-F238E27FC236}">
                      <a16:creationId xmlns:a16="http://schemas.microsoft.com/office/drawing/2014/main" id="{94A2772F-6114-2609-D9BC-106ADCD85E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2" name="Oval 3846">
                  <a:extLst>
                    <a:ext uri="{FF2B5EF4-FFF2-40B4-BE49-F238E27FC236}">
                      <a16:creationId xmlns:a16="http://schemas.microsoft.com/office/drawing/2014/main" id="{012F7A04-2C8A-9354-3075-98C71BE0B2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3" name="Oval 3847">
                  <a:extLst>
                    <a:ext uri="{FF2B5EF4-FFF2-40B4-BE49-F238E27FC236}">
                      <a16:creationId xmlns:a16="http://schemas.microsoft.com/office/drawing/2014/main" id="{332B0A05-B915-8813-B014-DED153C494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4" name="Oval 3848">
                  <a:extLst>
                    <a:ext uri="{FF2B5EF4-FFF2-40B4-BE49-F238E27FC236}">
                      <a16:creationId xmlns:a16="http://schemas.microsoft.com/office/drawing/2014/main" id="{7FF9397A-8DB3-EA36-7814-1FEC559D61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5" name="Oval 3849">
                  <a:extLst>
                    <a:ext uri="{FF2B5EF4-FFF2-40B4-BE49-F238E27FC236}">
                      <a16:creationId xmlns:a16="http://schemas.microsoft.com/office/drawing/2014/main" id="{B46F2037-B8FE-2B48-3C69-9170BA64D5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6" name="Oval 3850">
                  <a:extLst>
                    <a:ext uri="{FF2B5EF4-FFF2-40B4-BE49-F238E27FC236}">
                      <a16:creationId xmlns:a16="http://schemas.microsoft.com/office/drawing/2014/main" id="{6505AD35-060A-97BE-2937-DB3EDBA121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7" name="Oval 3851">
                  <a:extLst>
                    <a:ext uri="{FF2B5EF4-FFF2-40B4-BE49-F238E27FC236}">
                      <a16:creationId xmlns:a16="http://schemas.microsoft.com/office/drawing/2014/main" id="{AB4E53F4-4D27-0B46-61C2-37A5FDEE8A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8" name="Oval 3852">
                  <a:extLst>
                    <a:ext uri="{FF2B5EF4-FFF2-40B4-BE49-F238E27FC236}">
                      <a16:creationId xmlns:a16="http://schemas.microsoft.com/office/drawing/2014/main" id="{97E8CC33-4214-CEF2-16D7-6982B290ED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9" name="Oval 3853">
                  <a:extLst>
                    <a:ext uri="{FF2B5EF4-FFF2-40B4-BE49-F238E27FC236}">
                      <a16:creationId xmlns:a16="http://schemas.microsoft.com/office/drawing/2014/main" id="{FE190269-C7AE-B280-A303-53BCBE0FCD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0" name="Oval 3854">
                  <a:extLst>
                    <a:ext uri="{FF2B5EF4-FFF2-40B4-BE49-F238E27FC236}">
                      <a16:creationId xmlns:a16="http://schemas.microsoft.com/office/drawing/2014/main" id="{1953E593-CEEE-9D4A-9D1C-CAD98E5130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13" name="Oval 3855">
                <a:extLst>
                  <a:ext uri="{FF2B5EF4-FFF2-40B4-BE49-F238E27FC236}">
                    <a16:creationId xmlns:a16="http://schemas.microsoft.com/office/drawing/2014/main" id="{A685C2D9-9F33-E621-B339-2CB9796B9D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4" name="Oval 3856">
                <a:extLst>
                  <a:ext uri="{FF2B5EF4-FFF2-40B4-BE49-F238E27FC236}">
                    <a16:creationId xmlns:a16="http://schemas.microsoft.com/office/drawing/2014/main" id="{0D74F796-B6B0-6CB0-D5A5-775FB6CC44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" name="Oval 3857">
                <a:extLst>
                  <a:ext uri="{FF2B5EF4-FFF2-40B4-BE49-F238E27FC236}">
                    <a16:creationId xmlns:a16="http://schemas.microsoft.com/office/drawing/2014/main" id="{7AC58DC1-5297-A537-444D-DB2EE72F2C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6" name="Oval 3858">
                <a:extLst>
                  <a:ext uri="{FF2B5EF4-FFF2-40B4-BE49-F238E27FC236}">
                    <a16:creationId xmlns:a16="http://schemas.microsoft.com/office/drawing/2014/main" id="{690F6F80-648F-03EF-5CAB-16B21741DD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7" name="Oval 3859">
                <a:extLst>
                  <a:ext uri="{FF2B5EF4-FFF2-40B4-BE49-F238E27FC236}">
                    <a16:creationId xmlns:a16="http://schemas.microsoft.com/office/drawing/2014/main" id="{118CF738-EC14-B83C-8F62-C164A012C0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8" name="Oval 3860">
                <a:extLst>
                  <a:ext uri="{FF2B5EF4-FFF2-40B4-BE49-F238E27FC236}">
                    <a16:creationId xmlns:a16="http://schemas.microsoft.com/office/drawing/2014/main" id="{B30A0A42-B286-52A5-3B40-4ED87AE48A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92" name="Rectangle 3861">
            <a:extLst>
              <a:ext uri="{FF2B5EF4-FFF2-40B4-BE49-F238E27FC236}">
                <a16:creationId xmlns:a16="http://schemas.microsoft.com/office/drawing/2014/main" id="{86C872BF-BA9E-7701-1884-D10FD425C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1030" y="1088824"/>
            <a:ext cx="2088602" cy="565150"/>
          </a:xfrm>
          <a:prstGeom prst="rect">
            <a:avLst/>
          </a:prstGeom>
          <a:solidFill>
            <a:srgbClr val="FCFEBA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lIns="90488" tIns="44450" rIns="90488" bIns="44450" anchor="ctr"/>
          <a:lstStyle>
            <a:lvl1pPr defTabSz="762000">
              <a:defRPr>
                <a:solidFill>
                  <a:schemeClr val="tx1"/>
                </a:solidFill>
                <a:latin typeface="Arial" charset="0"/>
              </a:defRPr>
            </a:lvl1pPr>
            <a:lvl2pPr marL="571500" defTabSz="762000">
              <a:defRPr>
                <a:solidFill>
                  <a:schemeClr val="tx1"/>
                </a:solidFill>
                <a:latin typeface="Arial" charset="0"/>
              </a:defRPr>
            </a:lvl2pPr>
            <a:lvl3pPr marL="1143000" defTabSz="762000">
              <a:defRPr>
                <a:solidFill>
                  <a:schemeClr val="tx1"/>
                </a:solidFill>
                <a:latin typeface="Arial" charset="0"/>
              </a:defRPr>
            </a:lvl3pPr>
            <a:lvl4pPr marL="1714500" defTabSz="762000">
              <a:defRPr>
                <a:solidFill>
                  <a:schemeClr val="tx1"/>
                </a:solidFill>
                <a:latin typeface="Arial" charset="0"/>
              </a:defRPr>
            </a:lvl4pPr>
            <a:lvl5pPr marL="2286000" defTabSz="762000">
              <a:defRPr>
                <a:solidFill>
                  <a:schemeClr val="tx1"/>
                </a:solidFill>
                <a:latin typeface="Arial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buFont typeface="Symbol" pitchFamily="18" charset="2"/>
              <a:buNone/>
            </a:pPr>
            <a:r>
              <a:rPr lang="en-US" alt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beta-decay</a:t>
            </a:r>
          </a:p>
          <a:p>
            <a:pPr algn="ctr" eaLnBrk="0" hangingPunct="0">
              <a:buFont typeface="Symbol" pitchFamily="18" charset="2"/>
              <a:buNone/>
            </a:pPr>
            <a:r>
              <a:rPr lang="en-US" alt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expectation </a:t>
            </a:r>
            <a:r>
              <a:rPr lang="de-DE" altLang="de-DE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</a:t>
            </a:r>
          </a:p>
        </p:txBody>
      </p:sp>
      <p:sp>
        <p:nvSpPr>
          <p:cNvPr id="893" name="Line 3862">
            <a:extLst>
              <a:ext uri="{FF2B5EF4-FFF2-40B4-BE49-F238E27FC236}">
                <a16:creationId xmlns:a16="http://schemas.microsoft.com/office/drawing/2014/main" id="{6364F09F-D5C1-8DF3-A036-2D9DB4A8B63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0720" y="3336725"/>
            <a:ext cx="231775" cy="2762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4" name="Text Box 3863">
            <a:extLst>
              <a:ext uri="{FF2B5EF4-FFF2-40B4-BE49-F238E27FC236}">
                <a16:creationId xmlns:a16="http://schemas.microsoft.com/office/drawing/2014/main" id="{9828939C-7E02-0805-BF01-20A003A0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9595" y="3422449"/>
            <a:ext cx="9028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t>Th 234</a:t>
            </a:r>
          </a:p>
        </p:txBody>
      </p:sp>
      <p:sp>
        <p:nvSpPr>
          <p:cNvPr id="895" name="Text Box 3864">
            <a:extLst>
              <a:ext uri="{FF2B5EF4-FFF2-40B4-BE49-F238E27FC236}">
                <a16:creationId xmlns:a16="http://schemas.microsoft.com/office/drawing/2014/main" id="{2B6FB6C6-13E4-AFC7-0B81-C9535A559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1908" y="2447724"/>
            <a:ext cx="9156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>
                <a:latin typeface="Arial" panose="020B0604020202020204" pitchFamily="34" charset="0"/>
                <a:cs typeface="Arial" panose="020B0604020202020204" pitchFamily="34" charset="0"/>
              </a:rPr>
              <a:t>Pa 234</a:t>
            </a:r>
          </a:p>
        </p:txBody>
      </p:sp>
      <p:sp>
        <p:nvSpPr>
          <p:cNvPr id="896" name="Text Box 3865">
            <a:extLst>
              <a:ext uri="{FF2B5EF4-FFF2-40B4-BE49-F238E27FC236}">
                <a16:creationId xmlns:a16="http://schemas.microsoft.com/office/drawing/2014/main" id="{FF0A3D5A-0838-84BC-4DB0-5B8B7B37B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6569" y="3741537"/>
            <a:ext cx="13548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de-DE" b="1" dirty="0"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lang="de-DE" alt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alt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97" name="Group 3866">
            <a:extLst>
              <a:ext uri="{FF2B5EF4-FFF2-40B4-BE49-F238E27FC236}">
                <a16:creationId xmlns:a16="http://schemas.microsoft.com/office/drawing/2014/main" id="{DE614D50-FEAF-9CE8-F79A-50E42E5E795C}"/>
              </a:ext>
            </a:extLst>
          </p:cNvPr>
          <p:cNvGrpSpPr>
            <a:grpSpLocks/>
          </p:cNvGrpSpPr>
          <p:nvPr/>
        </p:nvGrpSpPr>
        <p:grpSpPr bwMode="auto">
          <a:xfrm>
            <a:off x="7843457" y="2346124"/>
            <a:ext cx="1052512" cy="1117600"/>
            <a:chOff x="716" y="1890"/>
            <a:chExt cx="663" cy="704"/>
          </a:xfrm>
        </p:grpSpPr>
        <p:grpSp>
          <p:nvGrpSpPr>
            <p:cNvPr id="898" name="Group 3867">
              <a:extLst>
                <a:ext uri="{FF2B5EF4-FFF2-40B4-BE49-F238E27FC236}">
                  <a16:creationId xmlns:a16="http://schemas.microsoft.com/office/drawing/2014/main" id="{4059FC0C-3FE6-EB18-F83F-DE889F9B97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8" y="2002"/>
              <a:ext cx="495" cy="544"/>
              <a:chOff x="668" y="1874"/>
              <a:chExt cx="695" cy="712"/>
            </a:xfrm>
          </p:grpSpPr>
          <p:grpSp>
            <p:nvGrpSpPr>
              <p:cNvPr id="1115" name="Group 3868">
                <a:extLst>
                  <a:ext uri="{FF2B5EF4-FFF2-40B4-BE49-F238E27FC236}">
                    <a16:creationId xmlns:a16="http://schemas.microsoft.com/office/drawing/2014/main" id="{5AFC7098-4756-BC6F-8390-D7709EBE9B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1174" name="Oval 3869">
                  <a:extLst>
                    <a:ext uri="{FF2B5EF4-FFF2-40B4-BE49-F238E27FC236}">
                      <a16:creationId xmlns:a16="http://schemas.microsoft.com/office/drawing/2014/main" id="{63973F61-3622-D4DF-4563-EDE469CF77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5" name="Oval 3870">
                  <a:extLst>
                    <a:ext uri="{FF2B5EF4-FFF2-40B4-BE49-F238E27FC236}">
                      <a16:creationId xmlns:a16="http://schemas.microsoft.com/office/drawing/2014/main" id="{A69C20CE-AC79-C44B-DE7E-0F8F3689E4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6" name="Oval 3871">
                  <a:extLst>
                    <a:ext uri="{FF2B5EF4-FFF2-40B4-BE49-F238E27FC236}">
                      <a16:creationId xmlns:a16="http://schemas.microsoft.com/office/drawing/2014/main" id="{80FF300C-22F9-B1A7-6E36-1A2907C792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7" name="Oval 3872">
                  <a:extLst>
                    <a:ext uri="{FF2B5EF4-FFF2-40B4-BE49-F238E27FC236}">
                      <a16:creationId xmlns:a16="http://schemas.microsoft.com/office/drawing/2014/main" id="{344B0D41-19BA-136E-CA9F-144CFBECD8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8" name="Oval 3873">
                  <a:extLst>
                    <a:ext uri="{FF2B5EF4-FFF2-40B4-BE49-F238E27FC236}">
                      <a16:creationId xmlns:a16="http://schemas.microsoft.com/office/drawing/2014/main" id="{EAC49665-854F-FDAF-981E-9E2D1146ED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9" name="Oval 3874">
                  <a:extLst>
                    <a:ext uri="{FF2B5EF4-FFF2-40B4-BE49-F238E27FC236}">
                      <a16:creationId xmlns:a16="http://schemas.microsoft.com/office/drawing/2014/main" id="{49B810D1-523C-7C1B-F46B-F6732DFD43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0" name="Oval 3875">
                  <a:extLst>
                    <a:ext uri="{FF2B5EF4-FFF2-40B4-BE49-F238E27FC236}">
                      <a16:creationId xmlns:a16="http://schemas.microsoft.com/office/drawing/2014/main" id="{D7DBB6CE-A6FA-C5B6-0C69-4C9DB16B50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1" name="Oval 3876">
                  <a:extLst>
                    <a:ext uri="{FF2B5EF4-FFF2-40B4-BE49-F238E27FC236}">
                      <a16:creationId xmlns:a16="http://schemas.microsoft.com/office/drawing/2014/main" id="{5A46B4D1-03FE-77D4-03AA-51969F14A1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2" name="Oval 3877">
                  <a:extLst>
                    <a:ext uri="{FF2B5EF4-FFF2-40B4-BE49-F238E27FC236}">
                      <a16:creationId xmlns:a16="http://schemas.microsoft.com/office/drawing/2014/main" id="{0B41637C-A616-B70B-A498-A64326F4F5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3" name="Oval 3878">
                  <a:extLst>
                    <a:ext uri="{FF2B5EF4-FFF2-40B4-BE49-F238E27FC236}">
                      <a16:creationId xmlns:a16="http://schemas.microsoft.com/office/drawing/2014/main" id="{36C3110E-98ED-0263-D6A6-EA9AF49453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4" name="Oval 3879">
                  <a:extLst>
                    <a:ext uri="{FF2B5EF4-FFF2-40B4-BE49-F238E27FC236}">
                      <a16:creationId xmlns:a16="http://schemas.microsoft.com/office/drawing/2014/main" id="{18B2916F-0304-CB62-CE71-7FF979B678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5" name="Oval 3880">
                  <a:extLst>
                    <a:ext uri="{FF2B5EF4-FFF2-40B4-BE49-F238E27FC236}">
                      <a16:creationId xmlns:a16="http://schemas.microsoft.com/office/drawing/2014/main" id="{4159FF31-9881-5ACD-C9FC-25237BAF26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16" name="Group 3881">
                <a:extLst>
                  <a:ext uri="{FF2B5EF4-FFF2-40B4-BE49-F238E27FC236}">
                    <a16:creationId xmlns:a16="http://schemas.microsoft.com/office/drawing/2014/main" id="{2AC1A89B-CB3B-230B-A041-281E909E0D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1162" name="Oval 3882">
                  <a:extLst>
                    <a:ext uri="{FF2B5EF4-FFF2-40B4-BE49-F238E27FC236}">
                      <a16:creationId xmlns:a16="http://schemas.microsoft.com/office/drawing/2014/main" id="{C3672879-1FBC-C380-225D-16551DB6F0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3" name="Oval 3883">
                  <a:extLst>
                    <a:ext uri="{FF2B5EF4-FFF2-40B4-BE49-F238E27FC236}">
                      <a16:creationId xmlns:a16="http://schemas.microsoft.com/office/drawing/2014/main" id="{E1759571-F599-8221-4B38-3BDEC83F3E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4" name="Oval 3884">
                  <a:extLst>
                    <a:ext uri="{FF2B5EF4-FFF2-40B4-BE49-F238E27FC236}">
                      <a16:creationId xmlns:a16="http://schemas.microsoft.com/office/drawing/2014/main" id="{132F8D14-AA48-7932-F55A-620DE9D7FE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5" name="Oval 3885">
                  <a:extLst>
                    <a:ext uri="{FF2B5EF4-FFF2-40B4-BE49-F238E27FC236}">
                      <a16:creationId xmlns:a16="http://schemas.microsoft.com/office/drawing/2014/main" id="{53EAFF10-02DB-BB5D-9A3F-2A4F771731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6" name="Oval 3886">
                  <a:extLst>
                    <a:ext uri="{FF2B5EF4-FFF2-40B4-BE49-F238E27FC236}">
                      <a16:creationId xmlns:a16="http://schemas.microsoft.com/office/drawing/2014/main" id="{B4E12A17-DDD6-29D8-0372-B7A09A183F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" name="Oval 3887">
                  <a:extLst>
                    <a:ext uri="{FF2B5EF4-FFF2-40B4-BE49-F238E27FC236}">
                      <a16:creationId xmlns:a16="http://schemas.microsoft.com/office/drawing/2014/main" id="{77C0A7EB-3321-E0DA-B28C-59D8FF17DE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8" name="Oval 3888">
                  <a:extLst>
                    <a:ext uri="{FF2B5EF4-FFF2-40B4-BE49-F238E27FC236}">
                      <a16:creationId xmlns:a16="http://schemas.microsoft.com/office/drawing/2014/main" id="{15AB82A7-180D-A4DF-E1A1-3743BE4F8E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9" name="Oval 3889">
                  <a:extLst>
                    <a:ext uri="{FF2B5EF4-FFF2-40B4-BE49-F238E27FC236}">
                      <a16:creationId xmlns:a16="http://schemas.microsoft.com/office/drawing/2014/main" id="{B1B30BE2-AC9C-3F39-64D6-0FA5EADA5A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0" name="Oval 3890">
                  <a:extLst>
                    <a:ext uri="{FF2B5EF4-FFF2-40B4-BE49-F238E27FC236}">
                      <a16:creationId xmlns:a16="http://schemas.microsoft.com/office/drawing/2014/main" id="{4CB34B8C-0220-17D5-E02D-7BCB032D06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1" name="Oval 3891">
                  <a:extLst>
                    <a:ext uri="{FF2B5EF4-FFF2-40B4-BE49-F238E27FC236}">
                      <a16:creationId xmlns:a16="http://schemas.microsoft.com/office/drawing/2014/main" id="{94364601-7974-78D4-1373-60A93CEA22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2" name="Oval 3892">
                  <a:extLst>
                    <a:ext uri="{FF2B5EF4-FFF2-40B4-BE49-F238E27FC236}">
                      <a16:creationId xmlns:a16="http://schemas.microsoft.com/office/drawing/2014/main" id="{A2C87B72-3991-E952-2CAF-0F869FEEAB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3" name="Oval 3893">
                  <a:extLst>
                    <a:ext uri="{FF2B5EF4-FFF2-40B4-BE49-F238E27FC236}">
                      <a16:creationId xmlns:a16="http://schemas.microsoft.com/office/drawing/2014/main" id="{794F75A8-2ECE-4916-C40C-10D2F776E3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17" name="Group 3894">
                <a:extLst>
                  <a:ext uri="{FF2B5EF4-FFF2-40B4-BE49-F238E27FC236}">
                    <a16:creationId xmlns:a16="http://schemas.microsoft.com/office/drawing/2014/main" id="{C959A184-DC98-E168-F827-CBBEC809FF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1150" name="Oval 3895">
                  <a:extLst>
                    <a:ext uri="{FF2B5EF4-FFF2-40B4-BE49-F238E27FC236}">
                      <a16:creationId xmlns:a16="http://schemas.microsoft.com/office/drawing/2014/main" id="{8D3B8CE6-D712-1A0A-9DC8-815EF2920F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1" name="Oval 3896">
                  <a:extLst>
                    <a:ext uri="{FF2B5EF4-FFF2-40B4-BE49-F238E27FC236}">
                      <a16:creationId xmlns:a16="http://schemas.microsoft.com/office/drawing/2014/main" id="{706D943D-B8FB-FB91-732D-7D14D3592E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2" name="Oval 3897">
                  <a:extLst>
                    <a:ext uri="{FF2B5EF4-FFF2-40B4-BE49-F238E27FC236}">
                      <a16:creationId xmlns:a16="http://schemas.microsoft.com/office/drawing/2014/main" id="{EA063C48-FE87-B999-B6B3-6550F25B60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3" name="Oval 3898">
                  <a:extLst>
                    <a:ext uri="{FF2B5EF4-FFF2-40B4-BE49-F238E27FC236}">
                      <a16:creationId xmlns:a16="http://schemas.microsoft.com/office/drawing/2014/main" id="{BD585AB0-19A7-8CAD-69D3-F5CAB57420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" name="Oval 3899">
                  <a:extLst>
                    <a:ext uri="{FF2B5EF4-FFF2-40B4-BE49-F238E27FC236}">
                      <a16:creationId xmlns:a16="http://schemas.microsoft.com/office/drawing/2014/main" id="{E715DA89-5C5C-4A38-F68D-E8A2E70B8B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5" name="Oval 3900">
                  <a:extLst>
                    <a:ext uri="{FF2B5EF4-FFF2-40B4-BE49-F238E27FC236}">
                      <a16:creationId xmlns:a16="http://schemas.microsoft.com/office/drawing/2014/main" id="{95B43566-92D0-C93B-32B5-E9EA88E74B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6" name="Oval 3901">
                  <a:extLst>
                    <a:ext uri="{FF2B5EF4-FFF2-40B4-BE49-F238E27FC236}">
                      <a16:creationId xmlns:a16="http://schemas.microsoft.com/office/drawing/2014/main" id="{54B0AF3B-E50C-6908-8EBE-81392B98E1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" name="Oval 3902">
                  <a:extLst>
                    <a:ext uri="{FF2B5EF4-FFF2-40B4-BE49-F238E27FC236}">
                      <a16:creationId xmlns:a16="http://schemas.microsoft.com/office/drawing/2014/main" id="{D52416A2-95E4-8F46-8459-777D3D3980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" name="Oval 3903">
                  <a:extLst>
                    <a:ext uri="{FF2B5EF4-FFF2-40B4-BE49-F238E27FC236}">
                      <a16:creationId xmlns:a16="http://schemas.microsoft.com/office/drawing/2014/main" id="{819BAC2E-E1E3-290B-BD67-5E7B58156C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9" name="Oval 3904">
                  <a:extLst>
                    <a:ext uri="{FF2B5EF4-FFF2-40B4-BE49-F238E27FC236}">
                      <a16:creationId xmlns:a16="http://schemas.microsoft.com/office/drawing/2014/main" id="{29892FD9-D33D-657C-8605-666AC1EF66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0" name="Oval 3905">
                  <a:extLst>
                    <a:ext uri="{FF2B5EF4-FFF2-40B4-BE49-F238E27FC236}">
                      <a16:creationId xmlns:a16="http://schemas.microsoft.com/office/drawing/2014/main" id="{63637F82-C899-312C-4304-7CE17BE83F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1" name="Oval 3906">
                  <a:extLst>
                    <a:ext uri="{FF2B5EF4-FFF2-40B4-BE49-F238E27FC236}">
                      <a16:creationId xmlns:a16="http://schemas.microsoft.com/office/drawing/2014/main" id="{887C6094-8612-20D6-C48B-8FEDAAAC4B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18" name="Group 3907">
                <a:extLst>
                  <a:ext uri="{FF2B5EF4-FFF2-40B4-BE49-F238E27FC236}">
                    <a16:creationId xmlns:a16="http://schemas.microsoft.com/office/drawing/2014/main" id="{D9203CCF-7DDD-325E-CE3F-F2733050E0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1138" name="Oval 3908">
                  <a:extLst>
                    <a:ext uri="{FF2B5EF4-FFF2-40B4-BE49-F238E27FC236}">
                      <a16:creationId xmlns:a16="http://schemas.microsoft.com/office/drawing/2014/main" id="{E6F4A344-4520-97FE-C154-538C2C93B5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9" name="Oval 3909">
                  <a:extLst>
                    <a:ext uri="{FF2B5EF4-FFF2-40B4-BE49-F238E27FC236}">
                      <a16:creationId xmlns:a16="http://schemas.microsoft.com/office/drawing/2014/main" id="{7BABFF9E-E22D-C1A8-FE85-DA9CDD0508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" name="Oval 3910">
                  <a:extLst>
                    <a:ext uri="{FF2B5EF4-FFF2-40B4-BE49-F238E27FC236}">
                      <a16:creationId xmlns:a16="http://schemas.microsoft.com/office/drawing/2014/main" id="{3D720695-29CA-BAA2-6B1A-AA458E027A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" name="Oval 3911">
                  <a:extLst>
                    <a:ext uri="{FF2B5EF4-FFF2-40B4-BE49-F238E27FC236}">
                      <a16:creationId xmlns:a16="http://schemas.microsoft.com/office/drawing/2014/main" id="{845E3DE3-A364-9CA4-ED2F-1314A677AD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2" name="Oval 3912">
                  <a:extLst>
                    <a:ext uri="{FF2B5EF4-FFF2-40B4-BE49-F238E27FC236}">
                      <a16:creationId xmlns:a16="http://schemas.microsoft.com/office/drawing/2014/main" id="{7802325E-6755-405F-D964-5B758F65F2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3" name="Oval 3913">
                  <a:extLst>
                    <a:ext uri="{FF2B5EF4-FFF2-40B4-BE49-F238E27FC236}">
                      <a16:creationId xmlns:a16="http://schemas.microsoft.com/office/drawing/2014/main" id="{B440C2D9-8A55-2077-5880-31B63C628C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" name="Oval 3914">
                  <a:extLst>
                    <a:ext uri="{FF2B5EF4-FFF2-40B4-BE49-F238E27FC236}">
                      <a16:creationId xmlns:a16="http://schemas.microsoft.com/office/drawing/2014/main" id="{3C061D57-D514-C4D5-54E1-40DFEC20FA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" name="Oval 3915">
                  <a:extLst>
                    <a:ext uri="{FF2B5EF4-FFF2-40B4-BE49-F238E27FC236}">
                      <a16:creationId xmlns:a16="http://schemas.microsoft.com/office/drawing/2014/main" id="{DF167CF4-4CD9-AA24-6AAE-D739157E2C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6" name="Oval 3916">
                  <a:extLst>
                    <a:ext uri="{FF2B5EF4-FFF2-40B4-BE49-F238E27FC236}">
                      <a16:creationId xmlns:a16="http://schemas.microsoft.com/office/drawing/2014/main" id="{C650888A-5E97-3FBC-A7D8-A91EEFFB1B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7" name="Oval 3917">
                  <a:extLst>
                    <a:ext uri="{FF2B5EF4-FFF2-40B4-BE49-F238E27FC236}">
                      <a16:creationId xmlns:a16="http://schemas.microsoft.com/office/drawing/2014/main" id="{48007870-5771-94D4-7A6E-8A795D6F3E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8" name="Oval 3918">
                  <a:extLst>
                    <a:ext uri="{FF2B5EF4-FFF2-40B4-BE49-F238E27FC236}">
                      <a16:creationId xmlns:a16="http://schemas.microsoft.com/office/drawing/2014/main" id="{6590C2CF-AF70-4EA9-4696-1DAF25C883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9" name="Oval 3919">
                  <a:extLst>
                    <a:ext uri="{FF2B5EF4-FFF2-40B4-BE49-F238E27FC236}">
                      <a16:creationId xmlns:a16="http://schemas.microsoft.com/office/drawing/2014/main" id="{99CEE3C4-4D27-16A7-AC25-25F0E18E1F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19" name="Group 3920">
                <a:extLst>
                  <a:ext uri="{FF2B5EF4-FFF2-40B4-BE49-F238E27FC236}">
                    <a16:creationId xmlns:a16="http://schemas.microsoft.com/office/drawing/2014/main" id="{5BD760AA-FB32-0B29-9690-371AB34AB8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1126" name="Oval 3921">
                  <a:extLst>
                    <a:ext uri="{FF2B5EF4-FFF2-40B4-BE49-F238E27FC236}">
                      <a16:creationId xmlns:a16="http://schemas.microsoft.com/office/drawing/2014/main" id="{90B6EDDF-9EBA-64AE-0613-0BFE60C012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7" name="Oval 3922">
                  <a:extLst>
                    <a:ext uri="{FF2B5EF4-FFF2-40B4-BE49-F238E27FC236}">
                      <a16:creationId xmlns:a16="http://schemas.microsoft.com/office/drawing/2014/main" id="{B67CB93B-C5D3-5B83-5984-DA48212CF8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8" name="Oval 3923">
                  <a:extLst>
                    <a:ext uri="{FF2B5EF4-FFF2-40B4-BE49-F238E27FC236}">
                      <a16:creationId xmlns:a16="http://schemas.microsoft.com/office/drawing/2014/main" id="{67EFF574-CF4A-494C-1808-8443F8C063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9" name="Oval 3924">
                  <a:extLst>
                    <a:ext uri="{FF2B5EF4-FFF2-40B4-BE49-F238E27FC236}">
                      <a16:creationId xmlns:a16="http://schemas.microsoft.com/office/drawing/2014/main" id="{57C4C6F6-912C-F3B9-0280-20E292D7A0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0" name="Oval 3925">
                  <a:extLst>
                    <a:ext uri="{FF2B5EF4-FFF2-40B4-BE49-F238E27FC236}">
                      <a16:creationId xmlns:a16="http://schemas.microsoft.com/office/drawing/2014/main" id="{A2EAB8AE-54FD-FEF6-9A59-B75E7DD864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1" name="Oval 3926">
                  <a:extLst>
                    <a:ext uri="{FF2B5EF4-FFF2-40B4-BE49-F238E27FC236}">
                      <a16:creationId xmlns:a16="http://schemas.microsoft.com/office/drawing/2014/main" id="{9F5F7D25-BCEC-22F8-C72D-B858291E26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2" name="Oval 3927">
                  <a:extLst>
                    <a:ext uri="{FF2B5EF4-FFF2-40B4-BE49-F238E27FC236}">
                      <a16:creationId xmlns:a16="http://schemas.microsoft.com/office/drawing/2014/main" id="{A0930C9D-3D14-E477-A652-47DE33EEA3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3" name="Oval 3928">
                  <a:extLst>
                    <a:ext uri="{FF2B5EF4-FFF2-40B4-BE49-F238E27FC236}">
                      <a16:creationId xmlns:a16="http://schemas.microsoft.com/office/drawing/2014/main" id="{9BC16E1B-A5AF-69CA-C6D7-09164B9A16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4" name="Oval 3929">
                  <a:extLst>
                    <a:ext uri="{FF2B5EF4-FFF2-40B4-BE49-F238E27FC236}">
                      <a16:creationId xmlns:a16="http://schemas.microsoft.com/office/drawing/2014/main" id="{9FA3BD2F-CA41-4012-1039-C022A84165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5" name="Oval 3930">
                  <a:extLst>
                    <a:ext uri="{FF2B5EF4-FFF2-40B4-BE49-F238E27FC236}">
                      <a16:creationId xmlns:a16="http://schemas.microsoft.com/office/drawing/2014/main" id="{B81DE6E1-C686-20FE-A848-FD6673EC2E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6" name="Oval 3931">
                  <a:extLst>
                    <a:ext uri="{FF2B5EF4-FFF2-40B4-BE49-F238E27FC236}">
                      <a16:creationId xmlns:a16="http://schemas.microsoft.com/office/drawing/2014/main" id="{2882BCEB-38B1-10F0-7C61-5DDAD4D8DF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7" name="Oval 3932">
                  <a:extLst>
                    <a:ext uri="{FF2B5EF4-FFF2-40B4-BE49-F238E27FC236}">
                      <a16:creationId xmlns:a16="http://schemas.microsoft.com/office/drawing/2014/main" id="{FAA9A5DC-D811-2888-9DF8-6988D68869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20" name="Oval 3933">
                <a:extLst>
                  <a:ext uri="{FF2B5EF4-FFF2-40B4-BE49-F238E27FC236}">
                    <a16:creationId xmlns:a16="http://schemas.microsoft.com/office/drawing/2014/main" id="{86626F16-58E8-9E3F-9759-28F3711DB0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1" name="Oval 3934">
                <a:extLst>
                  <a:ext uri="{FF2B5EF4-FFF2-40B4-BE49-F238E27FC236}">
                    <a16:creationId xmlns:a16="http://schemas.microsoft.com/office/drawing/2014/main" id="{BC5F40A7-1A47-3590-B8B5-3490D454C8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2" name="Oval 3935">
                <a:extLst>
                  <a:ext uri="{FF2B5EF4-FFF2-40B4-BE49-F238E27FC236}">
                    <a16:creationId xmlns:a16="http://schemas.microsoft.com/office/drawing/2014/main" id="{2C771B76-0752-EF19-3F94-74ED80DB1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3" name="Oval 3936">
                <a:extLst>
                  <a:ext uri="{FF2B5EF4-FFF2-40B4-BE49-F238E27FC236}">
                    <a16:creationId xmlns:a16="http://schemas.microsoft.com/office/drawing/2014/main" id="{D25346E1-0D49-DDE7-3D34-7495C9D585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4" name="Oval 3937">
                <a:extLst>
                  <a:ext uri="{FF2B5EF4-FFF2-40B4-BE49-F238E27FC236}">
                    <a16:creationId xmlns:a16="http://schemas.microsoft.com/office/drawing/2014/main" id="{522873EA-40DE-66B2-2727-B6DF48EAC4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5" name="Oval 3938">
                <a:extLst>
                  <a:ext uri="{FF2B5EF4-FFF2-40B4-BE49-F238E27FC236}">
                    <a16:creationId xmlns:a16="http://schemas.microsoft.com/office/drawing/2014/main" id="{24811CF4-B021-12D4-2720-51132A80A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99" name="Group 3939">
              <a:extLst>
                <a:ext uri="{FF2B5EF4-FFF2-40B4-BE49-F238E27FC236}">
                  <a16:creationId xmlns:a16="http://schemas.microsoft.com/office/drawing/2014/main" id="{2823BDD2-DA7D-67A7-B6CC-99E340172E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2" y="2050"/>
              <a:ext cx="495" cy="544"/>
              <a:chOff x="668" y="1874"/>
              <a:chExt cx="695" cy="712"/>
            </a:xfrm>
          </p:grpSpPr>
          <p:grpSp>
            <p:nvGrpSpPr>
              <p:cNvPr id="1044" name="Group 3940">
                <a:extLst>
                  <a:ext uri="{FF2B5EF4-FFF2-40B4-BE49-F238E27FC236}">
                    <a16:creationId xmlns:a16="http://schemas.microsoft.com/office/drawing/2014/main" id="{EB6C237D-9921-F5ED-7578-9E1B4ACE87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1103" name="Oval 3941">
                  <a:extLst>
                    <a:ext uri="{FF2B5EF4-FFF2-40B4-BE49-F238E27FC236}">
                      <a16:creationId xmlns:a16="http://schemas.microsoft.com/office/drawing/2014/main" id="{5F89B36B-F262-2396-B97A-7CFEFF24B7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4" name="Oval 3942">
                  <a:extLst>
                    <a:ext uri="{FF2B5EF4-FFF2-40B4-BE49-F238E27FC236}">
                      <a16:creationId xmlns:a16="http://schemas.microsoft.com/office/drawing/2014/main" id="{C0454433-9FF3-C042-E884-84E501C109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5" name="Oval 3943">
                  <a:extLst>
                    <a:ext uri="{FF2B5EF4-FFF2-40B4-BE49-F238E27FC236}">
                      <a16:creationId xmlns:a16="http://schemas.microsoft.com/office/drawing/2014/main" id="{95F7E160-1CC9-E7C9-B927-464461332F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6" name="Oval 3944">
                  <a:extLst>
                    <a:ext uri="{FF2B5EF4-FFF2-40B4-BE49-F238E27FC236}">
                      <a16:creationId xmlns:a16="http://schemas.microsoft.com/office/drawing/2014/main" id="{653489DD-D178-9FC0-CC90-E928BE786C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7" name="Oval 3945">
                  <a:extLst>
                    <a:ext uri="{FF2B5EF4-FFF2-40B4-BE49-F238E27FC236}">
                      <a16:creationId xmlns:a16="http://schemas.microsoft.com/office/drawing/2014/main" id="{9CFFF2BF-1F21-18B7-200C-A3287D39C5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8" name="Oval 3946">
                  <a:extLst>
                    <a:ext uri="{FF2B5EF4-FFF2-40B4-BE49-F238E27FC236}">
                      <a16:creationId xmlns:a16="http://schemas.microsoft.com/office/drawing/2014/main" id="{E803D1F9-5BC4-0594-067C-97F0BA9A54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9" name="Oval 3947">
                  <a:extLst>
                    <a:ext uri="{FF2B5EF4-FFF2-40B4-BE49-F238E27FC236}">
                      <a16:creationId xmlns:a16="http://schemas.microsoft.com/office/drawing/2014/main" id="{672D1BC4-983F-560A-325A-FC1C6C8CC7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0" name="Oval 3948">
                  <a:extLst>
                    <a:ext uri="{FF2B5EF4-FFF2-40B4-BE49-F238E27FC236}">
                      <a16:creationId xmlns:a16="http://schemas.microsoft.com/office/drawing/2014/main" id="{B2650816-206E-65A9-F24E-7D893A5A96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1" name="Oval 3949">
                  <a:extLst>
                    <a:ext uri="{FF2B5EF4-FFF2-40B4-BE49-F238E27FC236}">
                      <a16:creationId xmlns:a16="http://schemas.microsoft.com/office/drawing/2014/main" id="{0AC29CF0-20B3-7687-C770-1E79069F17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2" name="Oval 3950">
                  <a:extLst>
                    <a:ext uri="{FF2B5EF4-FFF2-40B4-BE49-F238E27FC236}">
                      <a16:creationId xmlns:a16="http://schemas.microsoft.com/office/drawing/2014/main" id="{E5BC0A5A-27EA-6D38-7A33-A9A7FF540A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3" name="Oval 3951">
                  <a:extLst>
                    <a:ext uri="{FF2B5EF4-FFF2-40B4-BE49-F238E27FC236}">
                      <a16:creationId xmlns:a16="http://schemas.microsoft.com/office/drawing/2014/main" id="{99D56A35-EDD6-9E66-FEDE-ED3177760A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4" name="Oval 3952">
                  <a:extLst>
                    <a:ext uri="{FF2B5EF4-FFF2-40B4-BE49-F238E27FC236}">
                      <a16:creationId xmlns:a16="http://schemas.microsoft.com/office/drawing/2014/main" id="{24CFBBDF-3103-23DF-9FD1-E8394F56A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45" name="Group 3953">
                <a:extLst>
                  <a:ext uri="{FF2B5EF4-FFF2-40B4-BE49-F238E27FC236}">
                    <a16:creationId xmlns:a16="http://schemas.microsoft.com/office/drawing/2014/main" id="{C9D03055-6207-8C37-50C8-D1C465367E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1091" name="Oval 3954">
                  <a:extLst>
                    <a:ext uri="{FF2B5EF4-FFF2-40B4-BE49-F238E27FC236}">
                      <a16:creationId xmlns:a16="http://schemas.microsoft.com/office/drawing/2014/main" id="{FBA7C45F-F7FB-55D7-E76B-12C41239CE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2" name="Oval 3955">
                  <a:extLst>
                    <a:ext uri="{FF2B5EF4-FFF2-40B4-BE49-F238E27FC236}">
                      <a16:creationId xmlns:a16="http://schemas.microsoft.com/office/drawing/2014/main" id="{646AAA1E-FEF6-CF6A-1792-522F878AD1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3" name="Oval 3956">
                  <a:extLst>
                    <a:ext uri="{FF2B5EF4-FFF2-40B4-BE49-F238E27FC236}">
                      <a16:creationId xmlns:a16="http://schemas.microsoft.com/office/drawing/2014/main" id="{1A1C54A0-45AA-B374-9899-4BA77C94B2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4" name="Oval 3957">
                  <a:extLst>
                    <a:ext uri="{FF2B5EF4-FFF2-40B4-BE49-F238E27FC236}">
                      <a16:creationId xmlns:a16="http://schemas.microsoft.com/office/drawing/2014/main" id="{F33C9224-CEB7-42ED-7E07-14749122A9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5" name="Oval 3958">
                  <a:extLst>
                    <a:ext uri="{FF2B5EF4-FFF2-40B4-BE49-F238E27FC236}">
                      <a16:creationId xmlns:a16="http://schemas.microsoft.com/office/drawing/2014/main" id="{EE229C13-2253-B46C-9264-5285824A5E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6" name="Oval 3959">
                  <a:extLst>
                    <a:ext uri="{FF2B5EF4-FFF2-40B4-BE49-F238E27FC236}">
                      <a16:creationId xmlns:a16="http://schemas.microsoft.com/office/drawing/2014/main" id="{F63ADA02-A191-7444-0251-47489764E5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7" name="Oval 3960">
                  <a:extLst>
                    <a:ext uri="{FF2B5EF4-FFF2-40B4-BE49-F238E27FC236}">
                      <a16:creationId xmlns:a16="http://schemas.microsoft.com/office/drawing/2014/main" id="{7A3FAA7C-5398-7412-2943-80395C5985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8" name="Oval 3961">
                  <a:extLst>
                    <a:ext uri="{FF2B5EF4-FFF2-40B4-BE49-F238E27FC236}">
                      <a16:creationId xmlns:a16="http://schemas.microsoft.com/office/drawing/2014/main" id="{5A3C40A8-9F09-76D7-FEA7-C3F1AA2D87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9" name="Oval 3962">
                  <a:extLst>
                    <a:ext uri="{FF2B5EF4-FFF2-40B4-BE49-F238E27FC236}">
                      <a16:creationId xmlns:a16="http://schemas.microsoft.com/office/drawing/2014/main" id="{046D6051-78AB-AEC1-E515-DF7DD0DCFF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0" name="Oval 3963">
                  <a:extLst>
                    <a:ext uri="{FF2B5EF4-FFF2-40B4-BE49-F238E27FC236}">
                      <a16:creationId xmlns:a16="http://schemas.microsoft.com/office/drawing/2014/main" id="{432F4627-99CE-6212-AD07-2C4DD78CBD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1" name="Oval 3964">
                  <a:extLst>
                    <a:ext uri="{FF2B5EF4-FFF2-40B4-BE49-F238E27FC236}">
                      <a16:creationId xmlns:a16="http://schemas.microsoft.com/office/drawing/2014/main" id="{058481E9-6CDB-B39C-3CE7-30CC720A80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2" name="Oval 3965">
                  <a:extLst>
                    <a:ext uri="{FF2B5EF4-FFF2-40B4-BE49-F238E27FC236}">
                      <a16:creationId xmlns:a16="http://schemas.microsoft.com/office/drawing/2014/main" id="{880A0427-EAE1-97E1-921A-ADD30F087D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46" name="Group 3966">
                <a:extLst>
                  <a:ext uri="{FF2B5EF4-FFF2-40B4-BE49-F238E27FC236}">
                    <a16:creationId xmlns:a16="http://schemas.microsoft.com/office/drawing/2014/main" id="{E4D3A22D-067B-243A-013F-C5D6DA35F8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1079" name="Oval 3967">
                  <a:extLst>
                    <a:ext uri="{FF2B5EF4-FFF2-40B4-BE49-F238E27FC236}">
                      <a16:creationId xmlns:a16="http://schemas.microsoft.com/office/drawing/2014/main" id="{1197B3E8-3685-5201-3F55-94F7E0C4DE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0" name="Oval 3968">
                  <a:extLst>
                    <a:ext uri="{FF2B5EF4-FFF2-40B4-BE49-F238E27FC236}">
                      <a16:creationId xmlns:a16="http://schemas.microsoft.com/office/drawing/2014/main" id="{3FFA9AF1-EEE6-904C-D3A8-1FFBCDEB65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1" name="Oval 3969">
                  <a:extLst>
                    <a:ext uri="{FF2B5EF4-FFF2-40B4-BE49-F238E27FC236}">
                      <a16:creationId xmlns:a16="http://schemas.microsoft.com/office/drawing/2014/main" id="{97F2124F-7FCB-024E-6E57-A5A8162F35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2" name="Oval 3970">
                  <a:extLst>
                    <a:ext uri="{FF2B5EF4-FFF2-40B4-BE49-F238E27FC236}">
                      <a16:creationId xmlns:a16="http://schemas.microsoft.com/office/drawing/2014/main" id="{6FF03197-17FA-108B-092C-6652D1A193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3" name="Oval 3971">
                  <a:extLst>
                    <a:ext uri="{FF2B5EF4-FFF2-40B4-BE49-F238E27FC236}">
                      <a16:creationId xmlns:a16="http://schemas.microsoft.com/office/drawing/2014/main" id="{6C4D5342-5593-E0CA-387B-BF637DC02D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4" name="Oval 3972">
                  <a:extLst>
                    <a:ext uri="{FF2B5EF4-FFF2-40B4-BE49-F238E27FC236}">
                      <a16:creationId xmlns:a16="http://schemas.microsoft.com/office/drawing/2014/main" id="{532CAB68-E900-590B-6EBB-5F22C4882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5" name="Oval 3973">
                  <a:extLst>
                    <a:ext uri="{FF2B5EF4-FFF2-40B4-BE49-F238E27FC236}">
                      <a16:creationId xmlns:a16="http://schemas.microsoft.com/office/drawing/2014/main" id="{349884E0-15B1-0CCD-C2DF-43D9CFAE8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6" name="Oval 3974">
                  <a:extLst>
                    <a:ext uri="{FF2B5EF4-FFF2-40B4-BE49-F238E27FC236}">
                      <a16:creationId xmlns:a16="http://schemas.microsoft.com/office/drawing/2014/main" id="{7FBD3969-E0D0-FF02-62EF-A9BF571C9E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7" name="Oval 3975">
                  <a:extLst>
                    <a:ext uri="{FF2B5EF4-FFF2-40B4-BE49-F238E27FC236}">
                      <a16:creationId xmlns:a16="http://schemas.microsoft.com/office/drawing/2014/main" id="{D8FC57D0-C42C-AA48-EE38-F174F45C42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8" name="Oval 3976">
                  <a:extLst>
                    <a:ext uri="{FF2B5EF4-FFF2-40B4-BE49-F238E27FC236}">
                      <a16:creationId xmlns:a16="http://schemas.microsoft.com/office/drawing/2014/main" id="{F2B8B309-0075-28AB-AB9E-F2596B6AB8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9" name="Oval 3977">
                  <a:extLst>
                    <a:ext uri="{FF2B5EF4-FFF2-40B4-BE49-F238E27FC236}">
                      <a16:creationId xmlns:a16="http://schemas.microsoft.com/office/drawing/2014/main" id="{A6A7AA6F-3E9C-EB06-C578-37BFE60496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0" name="Oval 3978">
                  <a:extLst>
                    <a:ext uri="{FF2B5EF4-FFF2-40B4-BE49-F238E27FC236}">
                      <a16:creationId xmlns:a16="http://schemas.microsoft.com/office/drawing/2014/main" id="{37DE5567-D4D6-570B-68BD-CC2DD2CD0C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47" name="Group 3979">
                <a:extLst>
                  <a:ext uri="{FF2B5EF4-FFF2-40B4-BE49-F238E27FC236}">
                    <a16:creationId xmlns:a16="http://schemas.microsoft.com/office/drawing/2014/main" id="{532233F6-AFE1-0294-F219-0904D4712A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1067" name="Oval 3980">
                  <a:extLst>
                    <a:ext uri="{FF2B5EF4-FFF2-40B4-BE49-F238E27FC236}">
                      <a16:creationId xmlns:a16="http://schemas.microsoft.com/office/drawing/2014/main" id="{835CE735-555B-4B9E-2CC4-AF7D4E83C6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8" name="Oval 3981">
                  <a:extLst>
                    <a:ext uri="{FF2B5EF4-FFF2-40B4-BE49-F238E27FC236}">
                      <a16:creationId xmlns:a16="http://schemas.microsoft.com/office/drawing/2014/main" id="{4181F6E8-6F35-5BDE-86AB-4A1B32A812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9" name="Oval 3982">
                  <a:extLst>
                    <a:ext uri="{FF2B5EF4-FFF2-40B4-BE49-F238E27FC236}">
                      <a16:creationId xmlns:a16="http://schemas.microsoft.com/office/drawing/2014/main" id="{CC00B288-7003-718E-E6A3-67F89AD2B4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0" name="Oval 3983">
                  <a:extLst>
                    <a:ext uri="{FF2B5EF4-FFF2-40B4-BE49-F238E27FC236}">
                      <a16:creationId xmlns:a16="http://schemas.microsoft.com/office/drawing/2014/main" id="{56149ED1-36FB-9FB8-A7FB-AA63393ED0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1" name="Oval 3984">
                  <a:extLst>
                    <a:ext uri="{FF2B5EF4-FFF2-40B4-BE49-F238E27FC236}">
                      <a16:creationId xmlns:a16="http://schemas.microsoft.com/office/drawing/2014/main" id="{C8C2CCEA-99D2-3BF3-5BB9-F3FDAFF91C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2" name="Oval 3985">
                  <a:extLst>
                    <a:ext uri="{FF2B5EF4-FFF2-40B4-BE49-F238E27FC236}">
                      <a16:creationId xmlns:a16="http://schemas.microsoft.com/office/drawing/2014/main" id="{22E8E7FC-770D-59AA-BE5E-A4512144DC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3" name="Oval 3986">
                  <a:extLst>
                    <a:ext uri="{FF2B5EF4-FFF2-40B4-BE49-F238E27FC236}">
                      <a16:creationId xmlns:a16="http://schemas.microsoft.com/office/drawing/2014/main" id="{2130DE08-3578-45F6-9968-F8CDE08B5F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4" name="Oval 3987">
                  <a:extLst>
                    <a:ext uri="{FF2B5EF4-FFF2-40B4-BE49-F238E27FC236}">
                      <a16:creationId xmlns:a16="http://schemas.microsoft.com/office/drawing/2014/main" id="{E402B5F0-BD36-751C-3972-653DBE6B76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5" name="Oval 3988">
                  <a:extLst>
                    <a:ext uri="{FF2B5EF4-FFF2-40B4-BE49-F238E27FC236}">
                      <a16:creationId xmlns:a16="http://schemas.microsoft.com/office/drawing/2014/main" id="{82572101-B3BF-4EC7-5603-DA6632BFDB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6" name="Oval 3989">
                  <a:extLst>
                    <a:ext uri="{FF2B5EF4-FFF2-40B4-BE49-F238E27FC236}">
                      <a16:creationId xmlns:a16="http://schemas.microsoft.com/office/drawing/2014/main" id="{DE95512E-1D7E-F6FE-40DA-083BF9B2BF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7" name="Oval 3990">
                  <a:extLst>
                    <a:ext uri="{FF2B5EF4-FFF2-40B4-BE49-F238E27FC236}">
                      <a16:creationId xmlns:a16="http://schemas.microsoft.com/office/drawing/2014/main" id="{85733168-6FCF-599C-BB52-4A209A8864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8" name="Oval 3991">
                  <a:extLst>
                    <a:ext uri="{FF2B5EF4-FFF2-40B4-BE49-F238E27FC236}">
                      <a16:creationId xmlns:a16="http://schemas.microsoft.com/office/drawing/2014/main" id="{DB26C93F-2A25-8D79-2CA6-9D5A18E99B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48" name="Group 3992">
                <a:extLst>
                  <a:ext uri="{FF2B5EF4-FFF2-40B4-BE49-F238E27FC236}">
                    <a16:creationId xmlns:a16="http://schemas.microsoft.com/office/drawing/2014/main" id="{2822F9AF-4565-353B-A4EB-D952FC8C51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1055" name="Oval 3993">
                  <a:extLst>
                    <a:ext uri="{FF2B5EF4-FFF2-40B4-BE49-F238E27FC236}">
                      <a16:creationId xmlns:a16="http://schemas.microsoft.com/office/drawing/2014/main" id="{D6249764-2CC4-84A1-BC5A-A19274919F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6" name="Oval 3994">
                  <a:extLst>
                    <a:ext uri="{FF2B5EF4-FFF2-40B4-BE49-F238E27FC236}">
                      <a16:creationId xmlns:a16="http://schemas.microsoft.com/office/drawing/2014/main" id="{1F2EC329-3F40-CCD8-D7F4-C93C1E8CD2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7" name="Oval 3995">
                  <a:extLst>
                    <a:ext uri="{FF2B5EF4-FFF2-40B4-BE49-F238E27FC236}">
                      <a16:creationId xmlns:a16="http://schemas.microsoft.com/office/drawing/2014/main" id="{39825E20-C2CA-77A1-D4CB-9CBD110D07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8" name="Oval 3996">
                  <a:extLst>
                    <a:ext uri="{FF2B5EF4-FFF2-40B4-BE49-F238E27FC236}">
                      <a16:creationId xmlns:a16="http://schemas.microsoft.com/office/drawing/2014/main" id="{5C089A9A-D66F-4ED1-3FEC-FBCC97AB4D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9" name="Oval 3997">
                  <a:extLst>
                    <a:ext uri="{FF2B5EF4-FFF2-40B4-BE49-F238E27FC236}">
                      <a16:creationId xmlns:a16="http://schemas.microsoft.com/office/drawing/2014/main" id="{C5FD5E33-726E-8974-3A66-D0801BD947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0" name="Oval 3998">
                  <a:extLst>
                    <a:ext uri="{FF2B5EF4-FFF2-40B4-BE49-F238E27FC236}">
                      <a16:creationId xmlns:a16="http://schemas.microsoft.com/office/drawing/2014/main" id="{ED0F31C3-047C-960B-2912-6FF163FA98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1" name="Oval 3999">
                  <a:extLst>
                    <a:ext uri="{FF2B5EF4-FFF2-40B4-BE49-F238E27FC236}">
                      <a16:creationId xmlns:a16="http://schemas.microsoft.com/office/drawing/2014/main" id="{5C720BF2-E3C9-542D-F381-C88102483B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2" name="Oval 4000">
                  <a:extLst>
                    <a:ext uri="{FF2B5EF4-FFF2-40B4-BE49-F238E27FC236}">
                      <a16:creationId xmlns:a16="http://schemas.microsoft.com/office/drawing/2014/main" id="{DDD810BC-7D52-29EF-62B5-29935C7DD7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3" name="Oval 4001">
                  <a:extLst>
                    <a:ext uri="{FF2B5EF4-FFF2-40B4-BE49-F238E27FC236}">
                      <a16:creationId xmlns:a16="http://schemas.microsoft.com/office/drawing/2014/main" id="{092635C4-8155-3FC8-7136-2B3FFFCC6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4" name="Oval 4002">
                  <a:extLst>
                    <a:ext uri="{FF2B5EF4-FFF2-40B4-BE49-F238E27FC236}">
                      <a16:creationId xmlns:a16="http://schemas.microsoft.com/office/drawing/2014/main" id="{A4719EB2-3A14-CEB6-35EE-3A08F073EC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5" name="Oval 4003">
                  <a:extLst>
                    <a:ext uri="{FF2B5EF4-FFF2-40B4-BE49-F238E27FC236}">
                      <a16:creationId xmlns:a16="http://schemas.microsoft.com/office/drawing/2014/main" id="{99F17DFD-66D7-D5A0-B132-C27FE119F7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6" name="Oval 4004">
                  <a:extLst>
                    <a:ext uri="{FF2B5EF4-FFF2-40B4-BE49-F238E27FC236}">
                      <a16:creationId xmlns:a16="http://schemas.microsoft.com/office/drawing/2014/main" id="{20EC60D3-B483-8BEF-8D45-A46AA54053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49" name="Oval 4005">
                <a:extLst>
                  <a:ext uri="{FF2B5EF4-FFF2-40B4-BE49-F238E27FC236}">
                    <a16:creationId xmlns:a16="http://schemas.microsoft.com/office/drawing/2014/main" id="{4846130E-DCD7-8ADD-E93A-E341406F4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0" name="Oval 4006">
                <a:extLst>
                  <a:ext uri="{FF2B5EF4-FFF2-40B4-BE49-F238E27FC236}">
                    <a16:creationId xmlns:a16="http://schemas.microsoft.com/office/drawing/2014/main" id="{D965EF49-BBD2-0809-6FDC-57E93819F8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1" name="Oval 4007">
                <a:extLst>
                  <a:ext uri="{FF2B5EF4-FFF2-40B4-BE49-F238E27FC236}">
                    <a16:creationId xmlns:a16="http://schemas.microsoft.com/office/drawing/2014/main" id="{D2A86897-2654-1F37-F023-4497568ECE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2" name="Oval 4008">
                <a:extLst>
                  <a:ext uri="{FF2B5EF4-FFF2-40B4-BE49-F238E27FC236}">
                    <a16:creationId xmlns:a16="http://schemas.microsoft.com/office/drawing/2014/main" id="{0951944B-BD38-AE28-A4E2-81F732AAE1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3" name="Oval 4009">
                <a:extLst>
                  <a:ext uri="{FF2B5EF4-FFF2-40B4-BE49-F238E27FC236}">
                    <a16:creationId xmlns:a16="http://schemas.microsoft.com/office/drawing/2014/main" id="{F6DA7CA1-C0FA-CA54-1AFB-3E8C5AC919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4" name="Oval 4010">
                <a:extLst>
                  <a:ext uri="{FF2B5EF4-FFF2-40B4-BE49-F238E27FC236}">
                    <a16:creationId xmlns:a16="http://schemas.microsoft.com/office/drawing/2014/main" id="{1BC8EB50-3900-1574-59CB-E9E8278EDE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00" name="Group 4011">
              <a:extLst>
                <a:ext uri="{FF2B5EF4-FFF2-40B4-BE49-F238E27FC236}">
                  <a16:creationId xmlns:a16="http://schemas.microsoft.com/office/drawing/2014/main" id="{7377B88F-C5B7-3B28-2C98-4DA46FDC99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4" y="1890"/>
              <a:ext cx="495" cy="544"/>
              <a:chOff x="668" y="1874"/>
              <a:chExt cx="695" cy="712"/>
            </a:xfrm>
          </p:grpSpPr>
          <p:grpSp>
            <p:nvGrpSpPr>
              <p:cNvPr id="973" name="Group 4012">
                <a:extLst>
                  <a:ext uri="{FF2B5EF4-FFF2-40B4-BE49-F238E27FC236}">
                    <a16:creationId xmlns:a16="http://schemas.microsoft.com/office/drawing/2014/main" id="{2964EEE6-DFAD-D4DF-364D-A4CF4345EE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1032" name="Oval 4013">
                  <a:extLst>
                    <a:ext uri="{FF2B5EF4-FFF2-40B4-BE49-F238E27FC236}">
                      <a16:creationId xmlns:a16="http://schemas.microsoft.com/office/drawing/2014/main" id="{13FFE9C7-E153-F652-3977-0A0B038440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3" name="Oval 4014">
                  <a:extLst>
                    <a:ext uri="{FF2B5EF4-FFF2-40B4-BE49-F238E27FC236}">
                      <a16:creationId xmlns:a16="http://schemas.microsoft.com/office/drawing/2014/main" id="{48EE2BAA-D1F4-34DA-0DDF-21D3AF2B7A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4" name="Oval 4015">
                  <a:extLst>
                    <a:ext uri="{FF2B5EF4-FFF2-40B4-BE49-F238E27FC236}">
                      <a16:creationId xmlns:a16="http://schemas.microsoft.com/office/drawing/2014/main" id="{8E2B3337-1F54-A01E-F9E1-D36F54435E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5" name="Oval 4016">
                  <a:extLst>
                    <a:ext uri="{FF2B5EF4-FFF2-40B4-BE49-F238E27FC236}">
                      <a16:creationId xmlns:a16="http://schemas.microsoft.com/office/drawing/2014/main" id="{790307DB-B3CE-997C-728D-A85D38DD67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6" name="Oval 4017">
                  <a:extLst>
                    <a:ext uri="{FF2B5EF4-FFF2-40B4-BE49-F238E27FC236}">
                      <a16:creationId xmlns:a16="http://schemas.microsoft.com/office/drawing/2014/main" id="{A4D73428-F66E-FE65-D626-ECB783A1BE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7" name="Oval 4018">
                  <a:extLst>
                    <a:ext uri="{FF2B5EF4-FFF2-40B4-BE49-F238E27FC236}">
                      <a16:creationId xmlns:a16="http://schemas.microsoft.com/office/drawing/2014/main" id="{79B95769-AEBE-F7BC-DA80-956E4FB006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8" name="Oval 4019">
                  <a:extLst>
                    <a:ext uri="{FF2B5EF4-FFF2-40B4-BE49-F238E27FC236}">
                      <a16:creationId xmlns:a16="http://schemas.microsoft.com/office/drawing/2014/main" id="{4D8C2DB3-35AE-BD31-8FDF-5B5DD45734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9" name="Oval 4020">
                  <a:extLst>
                    <a:ext uri="{FF2B5EF4-FFF2-40B4-BE49-F238E27FC236}">
                      <a16:creationId xmlns:a16="http://schemas.microsoft.com/office/drawing/2014/main" id="{6D20EDF1-E282-0D7C-3D2D-B9C50943B8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0" name="Oval 4021">
                  <a:extLst>
                    <a:ext uri="{FF2B5EF4-FFF2-40B4-BE49-F238E27FC236}">
                      <a16:creationId xmlns:a16="http://schemas.microsoft.com/office/drawing/2014/main" id="{44D46C3C-C762-429C-D32C-966A86F70A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1" name="Oval 4022">
                  <a:extLst>
                    <a:ext uri="{FF2B5EF4-FFF2-40B4-BE49-F238E27FC236}">
                      <a16:creationId xmlns:a16="http://schemas.microsoft.com/office/drawing/2014/main" id="{B6A53901-5B50-11A8-D824-99426CEE9E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2" name="Oval 4023">
                  <a:extLst>
                    <a:ext uri="{FF2B5EF4-FFF2-40B4-BE49-F238E27FC236}">
                      <a16:creationId xmlns:a16="http://schemas.microsoft.com/office/drawing/2014/main" id="{431ED50F-B85A-0AA0-2AB4-B44640B083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3" name="Oval 4024">
                  <a:extLst>
                    <a:ext uri="{FF2B5EF4-FFF2-40B4-BE49-F238E27FC236}">
                      <a16:creationId xmlns:a16="http://schemas.microsoft.com/office/drawing/2014/main" id="{C557DBAE-36BB-B9FF-8335-33B6FFE98D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74" name="Group 4025">
                <a:extLst>
                  <a:ext uri="{FF2B5EF4-FFF2-40B4-BE49-F238E27FC236}">
                    <a16:creationId xmlns:a16="http://schemas.microsoft.com/office/drawing/2014/main" id="{1E144410-8FAB-5AA3-37A4-55FFAFF345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1020" name="Oval 4026">
                  <a:extLst>
                    <a:ext uri="{FF2B5EF4-FFF2-40B4-BE49-F238E27FC236}">
                      <a16:creationId xmlns:a16="http://schemas.microsoft.com/office/drawing/2014/main" id="{5B2F6C53-51EC-AD90-2A99-9588C43E89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1" name="Oval 4027">
                  <a:extLst>
                    <a:ext uri="{FF2B5EF4-FFF2-40B4-BE49-F238E27FC236}">
                      <a16:creationId xmlns:a16="http://schemas.microsoft.com/office/drawing/2014/main" id="{D4649C20-1C3E-7D82-CCD9-9EB4715953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2" name="Oval 4028">
                  <a:extLst>
                    <a:ext uri="{FF2B5EF4-FFF2-40B4-BE49-F238E27FC236}">
                      <a16:creationId xmlns:a16="http://schemas.microsoft.com/office/drawing/2014/main" id="{105E8DE5-27AB-D0CC-2F0E-757E4C9D37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3" name="Oval 4029">
                  <a:extLst>
                    <a:ext uri="{FF2B5EF4-FFF2-40B4-BE49-F238E27FC236}">
                      <a16:creationId xmlns:a16="http://schemas.microsoft.com/office/drawing/2014/main" id="{9C60C5A9-7C11-5763-E6B5-9C075E3240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4" name="Oval 4030">
                  <a:extLst>
                    <a:ext uri="{FF2B5EF4-FFF2-40B4-BE49-F238E27FC236}">
                      <a16:creationId xmlns:a16="http://schemas.microsoft.com/office/drawing/2014/main" id="{F7A27929-65E9-99EF-DB94-5800A25673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5" name="Oval 4031">
                  <a:extLst>
                    <a:ext uri="{FF2B5EF4-FFF2-40B4-BE49-F238E27FC236}">
                      <a16:creationId xmlns:a16="http://schemas.microsoft.com/office/drawing/2014/main" id="{B523625B-8D09-03A9-DB57-CFD4422560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6" name="Oval 4032">
                  <a:extLst>
                    <a:ext uri="{FF2B5EF4-FFF2-40B4-BE49-F238E27FC236}">
                      <a16:creationId xmlns:a16="http://schemas.microsoft.com/office/drawing/2014/main" id="{3EBADB44-D3D2-346D-D87D-96079FBEB0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7" name="Oval 4033">
                  <a:extLst>
                    <a:ext uri="{FF2B5EF4-FFF2-40B4-BE49-F238E27FC236}">
                      <a16:creationId xmlns:a16="http://schemas.microsoft.com/office/drawing/2014/main" id="{3DEA064B-99D4-98F9-BF85-BD7DA02A6D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8" name="Oval 4034">
                  <a:extLst>
                    <a:ext uri="{FF2B5EF4-FFF2-40B4-BE49-F238E27FC236}">
                      <a16:creationId xmlns:a16="http://schemas.microsoft.com/office/drawing/2014/main" id="{0999604A-37F0-DC18-BBB8-A2EBE106D6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9" name="Oval 4035">
                  <a:extLst>
                    <a:ext uri="{FF2B5EF4-FFF2-40B4-BE49-F238E27FC236}">
                      <a16:creationId xmlns:a16="http://schemas.microsoft.com/office/drawing/2014/main" id="{5BEBC600-3DFA-CF26-7A6C-B8109465AF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0" name="Oval 4036">
                  <a:extLst>
                    <a:ext uri="{FF2B5EF4-FFF2-40B4-BE49-F238E27FC236}">
                      <a16:creationId xmlns:a16="http://schemas.microsoft.com/office/drawing/2014/main" id="{4744ED98-7E80-607D-D8C7-37D6929BE6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1" name="Oval 4037">
                  <a:extLst>
                    <a:ext uri="{FF2B5EF4-FFF2-40B4-BE49-F238E27FC236}">
                      <a16:creationId xmlns:a16="http://schemas.microsoft.com/office/drawing/2014/main" id="{684064F4-6980-2DEE-EED3-0B887CA2E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75" name="Group 4038">
                <a:extLst>
                  <a:ext uri="{FF2B5EF4-FFF2-40B4-BE49-F238E27FC236}">
                    <a16:creationId xmlns:a16="http://schemas.microsoft.com/office/drawing/2014/main" id="{802F7347-E7F7-D713-5BAD-F8E575DA7A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1008" name="Oval 4039">
                  <a:extLst>
                    <a:ext uri="{FF2B5EF4-FFF2-40B4-BE49-F238E27FC236}">
                      <a16:creationId xmlns:a16="http://schemas.microsoft.com/office/drawing/2014/main" id="{554095C5-8DC8-CB61-7FAB-731F63E4FE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9" name="Oval 4040">
                  <a:extLst>
                    <a:ext uri="{FF2B5EF4-FFF2-40B4-BE49-F238E27FC236}">
                      <a16:creationId xmlns:a16="http://schemas.microsoft.com/office/drawing/2014/main" id="{000D6B15-EC50-816A-F350-ED0AD68F8A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0" name="Oval 4041">
                  <a:extLst>
                    <a:ext uri="{FF2B5EF4-FFF2-40B4-BE49-F238E27FC236}">
                      <a16:creationId xmlns:a16="http://schemas.microsoft.com/office/drawing/2014/main" id="{404E9534-E1AA-899E-2A5C-B730E7756A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1" name="Oval 4042">
                  <a:extLst>
                    <a:ext uri="{FF2B5EF4-FFF2-40B4-BE49-F238E27FC236}">
                      <a16:creationId xmlns:a16="http://schemas.microsoft.com/office/drawing/2014/main" id="{4C90C550-23F6-EE02-7FE7-07A7F58074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2" name="Oval 4043">
                  <a:extLst>
                    <a:ext uri="{FF2B5EF4-FFF2-40B4-BE49-F238E27FC236}">
                      <a16:creationId xmlns:a16="http://schemas.microsoft.com/office/drawing/2014/main" id="{BDAA80BC-73AE-5CED-A5DE-644871B4D6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3" name="Oval 4044">
                  <a:extLst>
                    <a:ext uri="{FF2B5EF4-FFF2-40B4-BE49-F238E27FC236}">
                      <a16:creationId xmlns:a16="http://schemas.microsoft.com/office/drawing/2014/main" id="{EE1A01E4-9F23-425C-86CA-AB6C82126A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4" name="Oval 4045">
                  <a:extLst>
                    <a:ext uri="{FF2B5EF4-FFF2-40B4-BE49-F238E27FC236}">
                      <a16:creationId xmlns:a16="http://schemas.microsoft.com/office/drawing/2014/main" id="{72BE2D8C-7964-AA55-EAC7-7CEB1C1413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5" name="Oval 4046">
                  <a:extLst>
                    <a:ext uri="{FF2B5EF4-FFF2-40B4-BE49-F238E27FC236}">
                      <a16:creationId xmlns:a16="http://schemas.microsoft.com/office/drawing/2014/main" id="{EE507209-B3BD-E64E-0C25-F7A22D3043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6" name="Oval 4047">
                  <a:extLst>
                    <a:ext uri="{FF2B5EF4-FFF2-40B4-BE49-F238E27FC236}">
                      <a16:creationId xmlns:a16="http://schemas.microsoft.com/office/drawing/2014/main" id="{C4B5D27E-C838-CA66-8396-F26546B633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7" name="Oval 4048">
                  <a:extLst>
                    <a:ext uri="{FF2B5EF4-FFF2-40B4-BE49-F238E27FC236}">
                      <a16:creationId xmlns:a16="http://schemas.microsoft.com/office/drawing/2014/main" id="{35DDC205-54C9-9A2C-6B73-8BE39BD843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8" name="Oval 4049">
                  <a:extLst>
                    <a:ext uri="{FF2B5EF4-FFF2-40B4-BE49-F238E27FC236}">
                      <a16:creationId xmlns:a16="http://schemas.microsoft.com/office/drawing/2014/main" id="{65E395FE-89F5-6175-FFFC-10F2E5B9B1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9" name="Oval 4050">
                  <a:extLst>
                    <a:ext uri="{FF2B5EF4-FFF2-40B4-BE49-F238E27FC236}">
                      <a16:creationId xmlns:a16="http://schemas.microsoft.com/office/drawing/2014/main" id="{39D67EC1-880D-16E1-A0B9-8FA999536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76" name="Group 4051">
                <a:extLst>
                  <a:ext uri="{FF2B5EF4-FFF2-40B4-BE49-F238E27FC236}">
                    <a16:creationId xmlns:a16="http://schemas.microsoft.com/office/drawing/2014/main" id="{BDCC19B3-09E3-7CD6-1D5D-4D6DC30C38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996" name="Oval 4052">
                  <a:extLst>
                    <a:ext uri="{FF2B5EF4-FFF2-40B4-BE49-F238E27FC236}">
                      <a16:creationId xmlns:a16="http://schemas.microsoft.com/office/drawing/2014/main" id="{95FDA7BF-2EDD-FB95-5A23-793A966378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7" name="Oval 4053">
                  <a:extLst>
                    <a:ext uri="{FF2B5EF4-FFF2-40B4-BE49-F238E27FC236}">
                      <a16:creationId xmlns:a16="http://schemas.microsoft.com/office/drawing/2014/main" id="{EB20F03F-AFC5-402F-3CFD-781CD0A829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8" name="Oval 4054">
                  <a:extLst>
                    <a:ext uri="{FF2B5EF4-FFF2-40B4-BE49-F238E27FC236}">
                      <a16:creationId xmlns:a16="http://schemas.microsoft.com/office/drawing/2014/main" id="{58C5D559-D51E-ACBF-54F9-E41A8BDFA3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9" name="Oval 4055">
                  <a:extLst>
                    <a:ext uri="{FF2B5EF4-FFF2-40B4-BE49-F238E27FC236}">
                      <a16:creationId xmlns:a16="http://schemas.microsoft.com/office/drawing/2014/main" id="{26C91405-6095-FB8A-D5A0-8A5FFFE237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0" name="Oval 4056">
                  <a:extLst>
                    <a:ext uri="{FF2B5EF4-FFF2-40B4-BE49-F238E27FC236}">
                      <a16:creationId xmlns:a16="http://schemas.microsoft.com/office/drawing/2014/main" id="{1DD1EFB8-7EBA-BACF-B630-AF93120BCD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1" name="Oval 4057">
                  <a:extLst>
                    <a:ext uri="{FF2B5EF4-FFF2-40B4-BE49-F238E27FC236}">
                      <a16:creationId xmlns:a16="http://schemas.microsoft.com/office/drawing/2014/main" id="{147FB72C-A8E4-D35F-6E12-BF606CD7E3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2" name="Oval 4058">
                  <a:extLst>
                    <a:ext uri="{FF2B5EF4-FFF2-40B4-BE49-F238E27FC236}">
                      <a16:creationId xmlns:a16="http://schemas.microsoft.com/office/drawing/2014/main" id="{3512665B-15EB-0F03-CD67-E96585980B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3" name="Oval 4059">
                  <a:extLst>
                    <a:ext uri="{FF2B5EF4-FFF2-40B4-BE49-F238E27FC236}">
                      <a16:creationId xmlns:a16="http://schemas.microsoft.com/office/drawing/2014/main" id="{B18381DF-95B9-28B3-05FE-06AB7DD3A3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4" name="Oval 4060">
                  <a:extLst>
                    <a:ext uri="{FF2B5EF4-FFF2-40B4-BE49-F238E27FC236}">
                      <a16:creationId xmlns:a16="http://schemas.microsoft.com/office/drawing/2014/main" id="{21FDE1DB-F991-55F2-D442-F0BB0FB757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5" name="Oval 4061">
                  <a:extLst>
                    <a:ext uri="{FF2B5EF4-FFF2-40B4-BE49-F238E27FC236}">
                      <a16:creationId xmlns:a16="http://schemas.microsoft.com/office/drawing/2014/main" id="{1EFF59F6-6FEC-758C-E26D-2F48C5F411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6" name="Oval 4062">
                  <a:extLst>
                    <a:ext uri="{FF2B5EF4-FFF2-40B4-BE49-F238E27FC236}">
                      <a16:creationId xmlns:a16="http://schemas.microsoft.com/office/drawing/2014/main" id="{C3C16C6F-E4CA-1C35-9348-16C2B25632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07" name="Oval 4063">
                  <a:extLst>
                    <a:ext uri="{FF2B5EF4-FFF2-40B4-BE49-F238E27FC236}">
                      <a16:creationId xmlns:a16="http://schemas.microsoft.com/office/drawing/2014/main" id="{C96D6C4C-1FB2-1099-5BCC-C228254DB5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77" name="Group 4064">
                <a:extLst>
                  <a:ext uri="{FF2B5EF4-FFF2-40B4-BE49-F238E27FC236}">
                    <a16:creationId xmlns:a16="http://schemas.microsoft.com/office/drawing/2014/main" id="{15E76DD6-D5AC-C584-B077-AC60C78141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984" name="Oval 4065">
                  <a:extLst>
                    <a:ext uri="{FF2B5EF4-FFF2-40B4-BE49-F238E27FC236}">
                      <a16:creationId xmlns:a16="http://schemas.microsoft.com/office/drawing/2014/main" id="{157DBEE8-968E-D082-9302-106AA96287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5" name="Oval 4066">
                  <a:extLst>
                    <a:ext uri="{FF2B5EF4-FFF2-40B4-BE49-F238E27FC236}">
                      <a16:creationId xmlns:a16="http://schemas.microsoft.com/office/drawing/2014/main" id="{D1E1AC8D-DFB1-0A1A-91F7-8DFA68871D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6" name="Oval 4067">
                  <a:extLst>
                    <a:ext uri="{FF2B5EF4-FFF2-40B4-BE49-F238E27FC236}">
                      <a16:creationId xmlns:a16="http://schemas.microsoft.com/office/drawing/2014/main" id="{CA915001-06D6-3B5A-CD8E-38E7808862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7" name="Oval 4068">
                  <a:extLst>
                    <a:ext uri="{FF2B5EF4-FFF2-40B4-BE49-F238E27FC236}">
                      <a16:creationId xmlns:a16="http://schemas.microsoft.com/office/drawing/2014/main" id="{A54C67EF-BAC1-6331-AE06-0FD1F209CF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8" name="Oval 4069">
                  <a:extLst>
                    <a:ext uri="{FF2B5EF4-FFF2-40B4-BE49-F238E27FC236}">
                      <a16:creationId xmlns:a16="http://schemas.microsoft.com/office/drawing/2014/main" id="{D3ADCDB9-8CB1-041A-3F76-768FA730D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9" name="Oval 4070">
                  <a:extLst>
                    <a:ext uri="{FF2B5EF4-FFF2-40B4-BE49-F238E27FC236}">
                      <a16:creationId xmlns:a16="http://schemas.microsoft.com/office/drawing/2014/main" id="{6429C057-F975-48EA-74F8-BF8A38EC0D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0" name="Oval 4071">
                  <a:extLst>
                    <a:ext uri="{FF2B5EF4-FFF2-40B4-BE49-F238E27FC236}">
                      <a16:creationId xmlns:a16="http://schemas.microsoft.com/office/drawing/2014/main" id="{C592C1BE-54CC-69E7-3001-082A787961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1" name="Oval 4072">
                  <a:extLst>
                    <a:ext uri="{FF2B5EF4-FFF2-40B4-BE49-F238E27FC236}">
                      <a16:creationId xmlns:a16="http://schemas.microsoft.com/office/drawing/2014/main" id="{F1EE8177-0D7C-00CB-2FAA-757FFFA7FB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2" name="Oval 4073">
                  <a:extLst>
                    <a:ext uri="{FF2B5EF4-FFF2-40B4-BE49-F238E27FC236}">
                      <a16:creationId xmlns:a16="http://schemas.microsoft.com/office/drawing/2014/main" id="{F1532681-36CA-2A68-6509-62D5994117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3" name="Oval 4074">
                  <a:extLst>
                    <a:ext uri="{FF2B5EF4-FFF2-40B4-BE49-F238E27FC236}">
                      <a16:creationId xmlns:a16="http://schemas.microsoft.com/office/drawing/2014/main" id="{4E9FFC48-E537-107F-7589-43E9658A7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4" name="Oval 4075">
                  <a:extLst>
                    <a:ext uri="{FF2B5EF4-FFF2-40B4-BE49-F238E27FC236}">
                      <a16:creationId xmlns:a16="http://schemas.microsoft.com/office/drawing/2014/main" id="{71E1DB5F-3F2A-0EBF-CB04-565D6B5662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5" name="Oval 4076">
                  <a:extLst>
                    <a:ext uri="{FF2B5EF4-FFF2-40B4-BE49-F238E27FC236}">
                      <a16:creationId xmlns:a16="http://schemas.microsoft.com/office/drawing/2014/main" id="{65CBA2F1-B80F-7A60-4A0B-2CFB9193C4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78" name="Oval 4077">
                <a:extLst>
                  <a:ext uri="{FF2B5EF4-FFF2-40B4-BE49-F238E27FC236}">
                    <a16:creationId xmlns:a16="http://schemas.microsoft.com/office/drawing/2014/main" id="{4F71F792-7A1B-569D-4ED0-E18FD26364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9" name="Oval 4078">
                <a:extLst>
                  <a:ext uri="{FF2B5EF4-FFF2-40B4-BE49-F238E27FC236}">
                    <a16:creationId xmlns:a16="http://schemas.microsoft.com/office/drawing/2014/main" id="{DFD6F35B-13C3-12B5-5A6F-6A32BDB039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0" name="Oval 4079">
                <a:extLst>
                  <a:ext uri="{FF2B5EF4-FFF2-40B4-BE49-F238E27FC236}">
                    <a16:creationId xmlns:a16="http://schemas.microsoft.com/office/drawing/2014/main" id="{F30E3315-30CA-B2E7-A4FE-EC2F18A98B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1" name="Oval 4080">
                <a:extLst>
                  <a:ext uri="{FF2B5EF4-FFF2-40B4-BE49-F238E27FC236}">
                    <a16:creationId xmlns:a16="http://schemas.microsoft.com/office/drawing/2014/main" id="{4452132B-6CBD-32B1-0648-BDE0169380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2" name="Oval 4081">
                <a:extLst>
                  <a:ext uri="{FF2B5EF4-FFF2-40B4-BE49-F238E27FC236}">
                    <a16:creationId xmlns:a16="http://schemas.microsoft.com/office/drawing/2014/main" id="{09ED89FD-15BC-D29A-83C2-ED896A175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3" name="Oval 4082">
                <a:extLst>
                  <a:ext uri="{FF2B5EF4-FFF2-40B4-BE49-F238E27FC236}">
                    <a16:creationId xmlns:a16="http://schemas.microsoft.com/office/drawing/2014/main" id="{3147C736-C0F4-215F-6A86-25907DCBA2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01" name="Group 4083">
              <a:extLst>
                <a:ext uri="{FF2B5EF4-FFF2-40B4-BE49-F238E27FC236}">
                  <a16:creationId xmlns:a16="http://schemas.microsoft.com/office/drawing/2014/main" id="{428B5AAB-D131-E4EE-4ABE-618A872690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6" y="1890"/>
              <a:ext cx="495" cy="544"/>
              <a:chOff x="668" y="1874"/>
              <a:chExt cx="695" cy="712"/>
            </a:xfrm>
          </p:grpSpPr>
          <p:grpSp>
            <p:nvGrpSpPr>
              <p:cNvPr id="902" name="Group 4084">
                <a:extLst>
                  <a:ext uri="{FF2B5EF4-FFF2-40B4-BE49-F238E27FC236}">
                    <a16:creationId xmlns:a16="http://schemas.microsoft.com/office/drawing/2014/main" id="{D0ECED2A-A199-3B94-28E8-B64D2DA01A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8" y="2042"/>
                <a:ext cx="423" cy="416"/>
                <a:chOff x="3157" y="1295"/>
                <a:chExt cx="423" cy="416"/>
              </a:xfrm>
            </p:grpSpPr>
            <p:sp>
              <p:nvSpPr>
                <p:cNvPr id="961" name="Oval 4085">
                  <a:extLst>
                    <a:ext uri="{FF2B5EF4-FFF2-40B4-BE49-F238E27FC236}">
                      <a16:creationId xmlns:a16="http://schemas.microsoft.com/office/drawing/2014/main" id="{AE319B11-4A98-A1AB-8AF1-ACEFAA9193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2" name="Oval 4086">
                  <a:extLst>
                    <a:ext uri="{FF2B5EF4-FFF2-40B4-BE49-F238E27FC236}">
                      <a16:creationId xmlns:a16="http://schemas.microsoft.com/office/drawing/2014/main" id="{CF53174F-5CD4-C5DE-F37D-54C04623CD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3" name="Oval 4087">
                  <a:extLst>
                    <a:ext uri="{FF2B5EF4-FFF2-40B4-BE49-F238E27FC236}">
                      <a16:creationId xmlns:a16="http://schemas.microsoft.com/office/drawing/2014/main" id="{8B9D8108-2366-C607-72BB-0B4F294F06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4" name="Oval 4088">
                  <a:extLst>
                    <a:ext uri="{FF2B5EF4-FFF2-40B4-BE49-F238E27FC236}">
                      <a16:creationId xmlns:a16="http://schemas.microsoft.com/office/drawing/2014/main" id="{87D0A348-92AA-6953-C4C1-A93AE435C0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5" name="Oval 4089">
                  <a:extLst>
                    <a:ext uri="{FF2B5EF4-FFF2-40B4-BE49-F238E27FC236}">
                      <a16:creationId xmlns:a16="http://schemas.microsoft.com/office/drawing/2014/main" id="{AC52F6DA-4CFA-425A-2A22-95EC2D592E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6" name="Oval 4090">
                  <a:extLst>
                    <a:ext uri="{FF2B5EF4-FFF2-40B4-BE49-F238E27FC236}">
                      <a16:creationId xmlns:a16="http://schemas.microsoft.com/office/drawing/2014/main" id="{19B4F654-F1E0-EE1C-D56A-38E7CC0529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7" name="Oval 4091">
                  <a:extLst>
                    <a:ext uri="{FF2B5EF4-FFF2-40B4-BE49-F238E27FC236}">
                      <a16:creationId xmlns:a16="http://schemas.microsoft.com/office/drawing/2014/main" id="{AB3B7FC1-44B7-AA53-69F9-2D9B2A8642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8" name="Oval 4092">
                  <a:extLst>
                    <a:ext uri="{FF2B5EF4-FFF2-40B4-BE49-F238E27FC236}">
                      <a16:creationId xmlns:a16="http://schemas.microsoft.com/office/drawing/2014/main" id="{2F27CAD7-038D-A4E9-EB34-E6AC9382B7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9" name="Oval 4093">
                  <a:extLst>
                    <a:ext uri="{FF2B5EF4-FFF2-40B4-BE49-F238E27FC236}">
                      <a16:creationId xmlns:a16="http://schemas.microsoft.com/office/drawing/2014/main" id="{9B84B727-B6D4-F67F-4783-10AD73A890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0" name="Oval 4094">
                  <a:extLst>
                    <a:ext uri="{FF2B5EF4-FFF2-40B4-BE49-F238E27FC236}">
                      <a16:creationId xmlns:a16="http://schemas.microsoft.com/office/drawing/2014/main" id="{D8D2B368-6BC2-ECE1-577D-ADACF5DE1A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1" name="Oval 4095">
                  <a:extLst>
                    <a:ext uri="{FF2B5EF4-FFF2-40B4-BE49-F238E27FC236}">
                      <a16:creationId xmlns:a16="http://schemas.microsoft.com/office/drawing/2014/main" id="{DE35F6CD-1EEA-281C-DFA2-63F3C1E7E3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2" name="Oval 4096">
                  <a:extLst>
                    <a:ext uri="{FF2B5EF4-FFF2-40B4-BE49-F238E27FC236}">
                      <a16:creationId xmlns:a16="http://schemas.microsoft.com/office/drawing/2014/main" id="{44E6C305-3C7D-8F2F-862F-9ED571AB8F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3" name="Group 4097">
                <a:extLst>
                  <a:ext uri="{FF2B5EF4-FFF2-40B4-BE49-F238E27FC236}">
                    <a16:creationId xmlns:a16="http://schemas.microsoft.com/office/drawing/2014/main" id="{FFA93B41-AAE8-D46F-3CF2-F719512001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0" y="2082"/>
                <a:ext cx="423" cy="416"/>
                <a:chOff x="3157" y="1295"/>
                <a:chExt cx="423" cy="416"/>
              </a:xfrm>
            </p:grpSpPr>
            <p:sp>
              <p:nvSpPr>
                <p:cNvPr id="949" name="Oval 4098">
                  <a:extLst>
                    <a:ext uri="{FF2B5EF4-FFF2-40B4-BE49-F238E27FC236}">
                      <a16:creationId xmlns:a16="http://schemas.microsoft.com/office/drawing/2014/main" id="{D0E8A85E-820F-25D3-3FBF-0747CDDE2D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0" name="Oval 4099">
                  <a:extLst>
                    <a:ext uri="{FF2B5EF4-FFF2-40B4-BE49-F238E27FC236}">
                      <a16:creationId xmlns:a16="http://schemas.microsoft.com/office/drawing/2014/main" id="{7E72D0CF-E284-0327-B892-3D686771FB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1" name="Oval 4100">
                  <a:extLst>
                    <a:ext uri="{FF2B5EF4-FFF2-40B4-BE49-F238E27FC236}">
                      <a16:creationId xmlns:a16="http://schemas.microsoft.com/office/drawing/2014/main" id="{D6412DD9-3032-3185-99D5-BC3A718029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2" name="Oval 4101">
                  <a:extLst>
                    <a:ext uri="{FF2B5EF4-FFF2-40B4-BE49-F238E27FC236}">
                      <a16:creationId xmlns:a16="http://schemas.microsoft.com/office/drawing/2014/main" id="{017B5C85-2D67-D67A-1839-82E3021CF3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3" name="Oval 4102">
                  <a:extLst>
                    <a:ext uri="{FF2B5EF4-FFF2-40B4-BE49-F238E27FC236}">
                      <a16:creationId xmlns:a16="http://schemas.microsoft.com/office/drawing/2014/main" id="{FB20C8FD-1122-79EC-0172-DC51C6219E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4" name="Oval 4103">
                  <a:extLst>
                    <a:ext uri="{FF2B5EF4-FFF2-40B4-BE49-F238E27FC236}">
                      <a16:creationId xmlns:a16="http://schemas.microsoft.com/office/drawing/2014/main" id="{214D7361-655A-7852-1E61-C0FA15F893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5" name="Oval 4104">
                  <a:extLst>
                    <a:ext uri="{FF2B5EF4-FFF2-40B4-BE49-F238E27FC236}">
                      <a16:creationId xmlns:a16="http://schemas.microsoft.com/office/drawing/2014/main" id="{A78958CA-D938-5E0B-E8C0-D40960AC5C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6" name="Oval 4105">
                  <a:extLst>
                    <a:ext uri="{FF2B5EF4-FFF2-40B4-BE49-F238E27FC236}">
                      <a16:creationId xmlns:a16="http://schemas.microsoft.com/office/drawing/2014/main" id="{7F623D28-1C38-C34A-389C-8EA6119E79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7" name="Oval 4106">
                  <a:extLst>
                    <a:ext uri="{FF2B5EF4-FFF2-40B4-BE49-F238E27FC236}">
                      <a16:creationId xmlns:a16="http://schemas.microsoft.com/office/drawing/2014/main" id="{22B533F8-D590-B9A6-0AF7-C3E7CCC608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8" name="Oval 4107">
                  <a:extLst>
                    <a:ext uri="{FF2B5EF4-FFF2-40B4-BE49-F238E27FC236}">
                      <a16:creationId xmlns:a16="http://schemas.microsoft.com/office/drawing/2014/main" id="{2C4153E3-ED6C-77F5-366E-131223BCF1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9" name="Oval 4108">
                  <a:extLst>
                    <a:ext uri="{FF2B5EF4-FFF2-40B4-BE49-F238E27FC236}">
                      <a16:creationId xmlns:a16="http://schemas.microsoft.com/office/drawing/2014/main" id="{1B0AB67B-CD1C-80F6-23DB-CE35CCB915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0" name="Oval 4109">
                  <a:extLst>
                    <a:ext uri="{FF2B5EF4-FFF2-40B4-BE49-F238E27FC236}">
                      <a16:creationId xmlns:a16="http://schemas.microsoft.com/office/drawing/2014/main" id="{4A3D1051-5E4B-A496-BB8B-26327F888C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4" name="Group 4110">
                <a:extLst>
                  <a:ext uri="{FF2B5EF4-FFF2-40B4-BE49-F238E27FC236}">
                    <a16:creationId xmlns:a16="http://schemas.microsoft.com/office/drawing/2014/main" id="{9814F51D-E4D4-F8D2-FC3E-335DAC69BD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4" y="2170"/>
                <a:ext cx="423" cy="416"/>
                <a:chOff x="3157" y="1295"/>
                <a:chExt cx="423" cy="416"/>
              </a:xfrm>
            </p:grpSpPr>
            <p:sp>
              <p:nvSpPr>
                <p:cNvPr id="937" name="Oval 4111">
                  <a:extLst>
                    <a:ext uri="{FF2B5EF4-FFF2-40B4-BE49-F238E27FC236}">
                      <a16:creationId xmlns:a16="http://schemas.microsoft.com/office/drawing/2014/main" id="{D86BBCC1-A726-0169-7B67-C174DE179A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8" name="Oval 4112">
                  <a:extLst>
                    <a:ext uri="{FF2B5EF4-FFF2-40B4-BE49-F238E27FC236}">
                      <a16:creationId xmlns:a16="http://schemas.microsoft.com/office/drawing/2014/main" id="{787F3DED-031A-EB64-7E67-FFF345437A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9" name="Oval 4113">
                  <a:extLst>
                    <a:ext uri="{FF2B5EF4-FFF2-40B4-BE49-F238E27FC236}">
                      <a16:creationId xmlns:a16="http://schemas.microsoft.com/office/drawing/2014/main" id="{57041F23-DEBF-6095-2FFF-54E6DADC0C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0" name="Oval 4114">
                  <a:extLst>
                    <a:ext uri="{FF2B5EF4-FFF2-40B4-BE49-F238E27FC236}">
                      <a16:creationId xmlns:a16="http://schemas.microsoft.com/office/drawing/2014/main" id="{62594E81-B1FA-9270-4BE7-9BC84C7DD9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1" name="Oval 4115">
                  <a:extLst>
                    <a:ext uri="{FF2B5EF4-FFF2-40B4-BE49-F238E27FC236}">
                      <a16:creationId xmlns:a16="http://schemas.microsoft.com/office/drawing/2014/main" id="{2A29C300-C2CF-16B2-9892-63A2FB3E91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2" name="Oval 4116">
                  <a:extLst>
                    <a:ext uri="{FF2B5EF4-FFF2-40B4-BE49-F238E27FC236}">
                      <a16:creationId xmlns:a16="http://schemas.microsoft.com/office/drawing/2014/main" id="{26CC394C-D640-0C38-FFA0-F683E0414B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3" name="Oval 4117">
                  <a:extLst>
                    <a:ext uri="{FF2B5EF4-FFF2-40B4-BE49-F238E27FC236}">
                      <a16:creationId xmlns:a16="http://schemas.microsoft.com/office/drawing/2014/main" id="{FCBE8856-4BBD-F6B7-8793-7CABFFC52B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4" name="Oval 4118">
                  <a:extLst>
                    <a:ext uri="{FF2B5EF4-FFF2-40B4-BE49-F238E27FC236}">
                      <a16:creationId xmlns:a16="http://schemas.microsoft.com/office/drawing/2014/main" id="{05C19E90-B266-BBA8-7C14-9B624386B8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5" name="Oval 4119">
                  <a:extLst>
                    <a:ext uri="{FF2B5EF4-FFF2-40B4-BE49-F238E27FC236}">
                      <a16:creationId xmlns:a16="http://schemas.microsoft.com/office/drawing/2014/main" id="{F77A3BC4-BB4D-4EC2-F8C6-5BA46D9A39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6" name="Oval 4120">
                  <a:extLst>
                    <a:ext uri="{FF2B5EF4-FFF2-40B4-BE49-F238E27FC236}">
                      <a16:creationId xmlns:a16="http://schemas.microsoft.com/office/drawing/2014/main" id="{D1AA67DF-7CF4-CC87-1CCE-B98DE39908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7" name="Oval 4121">
                  <a:extLst>
                    <a:ext uri="{FF2B5EF4-FFF2-40B4-BE49-F238E27FC236}">
                      <a16:creationId xmlns:a16="http://schemas.microsoft.com/office/drawing/2014/main" id="{A0D99880-2719-6DA0-4A70-DC4969702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8" name="Oval 4122">
                  <a:extLst>
                    <a:ext uri="{FF2B5EF4-FFF2-40B4-BE49-F238E27FC236}">
                      <a16:creationId xmlns:a16="http://schemas.microsoft.com/office/drawing/2014/main" id="{80DD4876-6E5A-5B17-9E61-EAC95D2553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5" name="Group 4123">
                <a:extLst>
                  <a:ext uri="{FF2B5EF4-FFF2-40B4-BE49-F238E27FC236}">
                    <a16:creationId xmlns:a16="http://schemas.microsoft.com/office/drawing/2014/main" id="{28F15A4E-E397-1839-EF86-C17F7CF3D3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0" y="2058"/>
                <a:ext cx="423" cy="416"/>
                <a:chOff x="3157" y="1295"/>
                <a:chExt cx="423" cy="416"/>
              </a:xfrm>
            </p:grpSpPr>
            <p:sp>
              <p:nvSpPr>
                <p:cNvPr id="925" name="Oval 4124">
                  <a:extLst>
                    <a:ext uri="{FF2B5EF4-FFF2-40B4-BE49-F238E27FC236}">
                      <a16:creationId xmlns:a16="http://schemas.microsoft.com/office/drawing/2014/main" id="{EA3E61B4-53F7-A15A-D4CF-7368284F2A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6" name="Oval 4125">
                  <a:extLst>
                    <a:ext uri="{FF2B5EF4-FFF2-40B4-BE49-F238E27FC236}">
                      <a16:creationId xmlns:a16="http://schemas.microsoft.com/office/drawing/2014/main" id="{4A3A66EC-628C-F775-089F-3903BBA4B8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7" name="Oval 4126">
                  <a:extLst>
                    <a:ext uri="{FF2B5EF4-FFF2-40B4-BE49-F238E27FC236}">
                      <a16:creationId xmlns:a16="http://schemas.microsoft.com/office/drawing/2014/main" id="{C862BE2B-F4E0-E217-788F-07FD1E94B3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8" name="Oval 4127">
                  <a:extLst>
                    <a:ext uri="{FF2B5EF4-FFF2-40B4-BE49-F238E27FC236}">
                      <a16:creationId xmlns:a16="http://schemas.microsoft.com/office/drawing/2014/main" id="{0D752A72-1197-AED7-DAEE-9C54A46D9E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9" name="Oval 4128">
                  <a:extLst>
                    <a:ext uri="{FF2B5EF4-FFF2-40B4-BE49-F238E27FC236}">
                      <a16:creationId xmlns:a16="http://schemas.microsoft.com/office/drawing/2014/main" id="{480F9ACA-8452-39B4-9E0D-2DF7233F71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0" name="Oval 4129">
                  <a:extLst>
                    <a:ext uri="{FF2B5EF4-FFF2-40B4-BE49-F238E27FC236}">
                      <a16:creationId xmlns:a16="http://schemas.microsoft.com/office/drawing/2014/main" id="{FE8D8803-F994-9A1B-F072-812B914C15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1" name="Oval 4130">
                  <a:extLst>
                    <a:ext uri="{FF2B5EF4-FFF2-40B4-BE49-F238E27FC236}">
                      <a16:creationId xmlns:a16="http://schemas.microsoft.com/office/drawing/2014/main" id="{7582CC6A-40D6-564D-0022-19C3E4B349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2" name="Oval 4131">
                  <a:extLst>
                    <a:ext uri="{FF2B5EF4-FFF2-40B4-BE49-F238E27FC236}">
                      <a16:creationId xmlns:a16="http://schemas.microsoft.com/office/drawing/2014/main" id="{04E382FE-3949-62CC-B28D-0192A0D092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3" name="Oval 4132">
                  <a:extLst>
                    <a:ext uri="{FF2B5EF4-FFF2-40B4-BE49-F238E27FC236}">
                      <a16:creationId xmlns:a16="http://schemas.microsoft.com/office/drawing/2014/main" id="{723EF0B1-7539-2314-5DFF-B999006BD5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4" name="Oval 4133">
                  <a:extLst>
                    <a:ext uri="{FF2B5EF4-FFF2-40B4-BE49-F238E27FC236}">
                      <a16:creationId xmlns:a16="http://schemas.microsoft.com/office/drawing/2014/main" id="{9C8515E2-B9C5-298F-A5ED-AADF9A4A67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5" name="Oval 4134">
                  <a:extLst>
                    <a:ext uri="{FF2B5EF4-FFF2-40B4-BE49-F238E27FC236}">
                      <a16:creationId xmlns:a16="http://schemas.microsoft.com/office/drawing/2014/main" id="{2FE37C4A-F60D-75DA-FB2C-DD77360480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6" name="Oval 4135">
                  <a:extLst>
                    <a:ext uri="{FF2B5EF4-FFF2-40B4-BE49-F238E27FC236}">
                      <a16:creationId xmlns:a16="http://schemas.microsoft.com/office/drawing/2014/main" id="{A46A9AA1-5BAA-E739-3628-28038EB3C0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06" name="Group 4136">
                <a:extLst>
                  <a:ext uri="{FF2B5EF4-FFF2-40B4-BE49-F238E27FC236}">
                    <a16:creationId xmlns:a16="http://schemas.microsoft.com/office/drawing/2014/main" id="{9ED6CEE2-A25B-D0AB-4CF4-35D1E3FF47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2" y="1874"/>
                <a:ext cx="423" cy="416"/>
                <a:chOff x="3157" y="1295"/>
                <a:chExt cx="423" cy="416"/>
              </a:xfrm>
            </p:grpSpPr>
            <p:sp>
              <p:nvSpPr>
                <p:cNvPr id="913" name="Oval 4137">
                  <a:extLst>
                    <a:ext uri="{FF2B5EF4-FFF2-40B4-BE49-F238E27FC236}">
                      <a16:creationId xmlns:a16="http://schemas.microsoft.com/office/drawing/2014/main" id="{1BCAEF07-59B2-B157-7953-BF6B6FE14E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7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4" name="Oval 4138">
                  <a:extLst>
                    <a:ext uri="{FF2B5EF4-FFF2-40B4-BE49-F238E27FC236}">
                      <a16:creationId xmlns:a16="http://schemas.microsoft.com/office/drawing/2014/main" id="{DAB28271-7A83-7076-4CDD-F4E6114614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6" y="134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5" name="Oval 4139">
                  <a:extLst>
                    <a:ext uri="{FF2B5EF4-FFF2-40B4-BE49-F238E27FC236}">
                      <a16:creationId xmlns:a16="http://schemas.microsoft.com/office/drawing/2014/main" id="{337421B3-6844-242E-B920-A6ABB56D6E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23" y="1432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6" name="Oval 4140">
                  <a:extLst>
                    <a:ext uri="{FF2B5EF4-FFF2-40B4-BE49-F238E27FC236}">
                      <a16:creationId xmlns:a16="http://schemas.microsoft.com/office/drawing/2014/main" id="{DACA49E6-AF30-B179-EB1F-7598042AB5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00" y="1537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7" name="Oval 4141">
                  <a:extLst>
                    <a:ext uri="{FF2B5EF4-FFF2-40B4-BE49-F238E27FC236}">
                      <a16:creationId xmlns:a16="http://schemas.microsoft.com/office/drawing/2014/main" id="{3C361C7D-2B52-90C4-5340-43FFE3BE46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24" y="1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8" name="Oval 4142">
                  <a:extLst>
                    <a:ext uri="{FF2B5EF4-FFF2-40B4-BE49-F238E27FC236}">
                      <a16:creationId xmlns:a16="http://schemas.microsoft.com/office/drawing/2014/main" id="{0C14A331-1DE2-6F4E-8A72-1CEA160650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6" y="146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9" name="Oval 4143">
                  <a:extLst>
                    <a:ext uri="{FF2B5EF4-FFF2-40B4-BE49-F238E27FC236}">
                      <a16:creationId xmlns:a16="http://schemas.microsoft.com/office/drawing/2014/main" id="{D042C9A1-371E-A2A6-A304-5DD37E149F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7" y="139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0" name="Oval 4144">
                  <a:extLst>
                    <a:ext uri="{FF2B5EF4-FFF2-40B4-BE49-F238E27FC236}">
                      <a16:creationId xmlns:a16="http://schemas.microsoft.com/office/drawing/2014/main" id="{46AA7D3E-3F24-7777-4B26-B91BF19690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99" y="1403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1" name="Oval 4145">
                  <a:extLst>
                    <a:ext uri="{FF2B5EF4-FFF2-40B4-BE49-F238E27FC236}">
                      <a16:creationId xmlns:a16="http://schemas.microsoft.com/office/drawing/2014/main" id="{D30FD3B8-A87A-1609-A139-775F9E6527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30" y="1535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2" name="Oval 4146">
                  <a:extLst>
                    <a:ext uri="{FF2B5EF4-FFF2-40B4-BE49-F238E27FC236}">
                      <a16:creationId xmlns:a16="http://schemas.microsoft.com/office/drawing/2014/main" id="{A76E7504-521F-5442-03B1-768F9A7199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90" y="1311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3" name="Oval 4147">
                  <a:extLst>
                    <a:ext uri="{FF2B5EF4-FFF2-40B4-BE49-F238E27FC236}">
                      <a16:creationId xmlns:a16="http://schemas.microsoft.com/office/drawing/2014/main" id="{7D29AA17-7EDC-5249-ABDF-C940AF016D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73" y="1318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4" name="Oval 4148">
                  <a:extLst>
                    <a:ext uri="{FF2B5EF4-FFF2-40B4-BE49-F238E27FC236}">
                      <a16:creationId xmlns:a16="http://schemas.microsoft.com/office/drawing/2014/main" id="{BC57894D-6307-A341-311C-55DA70AB6A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6" y="1462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07" name="Oval 4149">
                <a:extLst>
                  <a:ext uri="{FF2B5EF4-FFF2-40B4-BE49-F238E27FC236}">
                    <a16:creationId xmlns:a16="http://schemas.microsoft.com/office/drawing/2014/main" id="{2927FD07-ECF8-C00B-C114-6FCF6E99E9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" y="2023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8" name="Oval 4150">
                <a:extLst>
                  <a:ext uri="{FF2B5EF4-FFF2-40B4-BE49-F238E27FC236}">
                    <a16:creationId xmlns:a16="http://schemas.microsoft.com/office/drawing/2014/main" id="{27705EE3-7068-E002-7B32-5BD77398F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0" y="2050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9" name="Oval 4151">
                <a:extLst>
                  <a:ext uri="{FF2B5EF4-FFF2-40B4-BE49-F238E27FC236}">
                    <a16:creationId xmlns:a16="http://schemas.microsoft.com/office/drawing/2014/main" id="{C7A39537-CB47-D498-A90B-36B0F5DEA0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" y="2295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0" name="Oval 4152">
                <a:extLst>
                  <a:ext uri="{FF2B5EF4-FFF2-40B4-BE49-F238E27FC236}">
                    <a16:creationId xmlns:a16="http://schemas.microsoft.com/office/drawing/2014/main" id="{55B2459F-86F4-992D-60E6-8E61C6C4DA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74" cy="174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de-DE" altLang="de-D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1" name="Oval 4153">
                <a:extLst>
                  <a:ext uri="{FF2B5EF4-FFF2-40B4-BE49-F238E27FC236}">
                    <a16:creationId xmlns:a16="http://schemas.microsoft.com/office/drawing/2014/main" id="{DDC01BDF-0913-1DBC-4CD1-F2B789D383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" y="1986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2" name="Oval 4154">
                <a:extLst>
                  <a:ext uri="{FF2B5EF4-FFF2-40B4-BE49-F238E27FC236}">
                    <a16:creationId xmlns:a16="http://schemas.microsoft.com/office/drawing/2014/main" id="{0A94DA37-26FF-8BC8-E0BC-930E12A503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2" y="2138"/>
                <a:ext cx="174" cy="17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86" name="Oval 4155">
            <a:extLst>
              <a:ext uri="{FF2B5EF4-FFF2-40B4-BE49-F238E27FC236}">
                <a16:creationId xmlns:a16="http://schemas.microsoft.com/office/drawing/2014/main" id="{B00DE775-BDF4-C780-DD53-B3391C060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5994" y="3660574"/>
            <a:ext cx="114300" cy="127000"/>
          </a:xfrm>
          <a:prstGeom prst="ellipse">
            <a:avLst/>
          </a:prstGeom>
          <a:solidFill>
            <a:srgbClr val="33CC33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7" name="Line 4156">
            <a:extLst>
              <a:ext uri="{FF2B5EF4-FFF2-40B4-BE49-F238E27FC236}">
                <a16:creationId xmlns:a16="http://schemas.microsoft.com/office/drawing/2014/main" id="{5AF6423D-8D18-B60C-B78F-4A9EF956106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30744" y="2209599"/>
            <a:ext cx="203200" cy="2476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8" name="Line 4157">
            <a:extLst>
              <a:ext uri="{FF2B5EF4-FFF2-40B4-BE49-F238E27FC236}">
                <a16:creationId xmlns:a16="http://schemas.microsoft.com/office/drawing/2014/main" id="{C3C3770B-AE3F-8876-3974-9FE5984280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21144" y="4033637"/>
            <a:ext cx="0" cy="1701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9" name="Line 4158">
            <a:extLst>
              <a:ext uri="{FF2B5EF4-FFF2-40B4-BE49-F238E27FC236}">
                <a16:creationId xmlns:a16="http://schemas.microsoft.com/office/drawing/2014/main" id="{158A5103-951F-BBD7-61CD-5F285793F4E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1144" y="5735437"/>
            <a:ext cx="2946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0" name="Text Box 4159">
            <a:extLst>
              <a:ext uri="{FF2B5EF4-FFF2-40B4-BE49-F238E27FC236}">
                <a16:creationId xmlns:a16="http://schemas.microsoft.com/office/drawing/2014/main" id="{FA128D5B-AFB3-08CB-56D6-239857A9A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8948" y="5811637"/>
            <a:ext cx="10999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</a:p>
        </p:txBody>
      </p:sp>
      <p:sp>
        <p:nvSpPr>
          <p:cNvPr id="1191" name="Line 4160">
            <a:extLst>
              <a:ext uri="{FF2B5EF4-FFF2-40B4-BE49-F238E27FC236}">
                <a16:creationId xmlns:a16="http://schemas.microsoft.com/office/drawing/2014/main" id="{062E51E0-9B20-FA8E-8D9B-5E8E2309E3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89644" y="4655937"/>
            <a:ext cx="0" cy="1079500"/>
          </a:xfrm>
          <a:prstGeom prst="line">
            <a:avLst/>
          </a:prstGeom>
          <a:noFill/>
          <a:ln w="28575">
            <a:solidFill>
              <a:srgbClr val="3333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2" name="Text Box 4161">
            <a:extLst>
              <a:ext uri="{FF2B5EF4-FFF2-40B4-BE49-F238E27FC236}">
                <a16:creationId xmlns:a16="http://schemas.microsoft.com/office/drawing/2014/main" id="{D6C077CB-208A-586C-BC2B-ED9DBF9DAF7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451645" y="4782421"/>
            <a:ext cx="8643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counts</a:t>
            </a:r>
          </a:p>
        </p:txBody>
      </p:sp>
      <p:sp>
        <p:nvSpPr>
          <p:cNvPr id="1193" name="Text Box 4162">
            <a:extLst>
              <a:ext uri="{FF2B5EF4-FFF2-40B4-BE49-F238E27FC236}">
                <a16:creationId xmlns:a16="http://schemas.microsoft.com/office/drawing/2014/main" id="{1BD4FC29-5F7B-814A-A47B-86580DC02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8005" y="5214737"/>
            <a:ext cx="12330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sz="1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expectation</a:t>
            </a:r>
          </a:p>
        </p:txBody>
      </p:sp>
      <p:sp>
        <p:nvSpPr>
          <p:cNvPr id="1194" name="Line 4163">
            <a:extLst>
              <a:ext uri="{FF2B5EF4-FFF2-40B4-BE49-F238E27FC236}">
                <a16:creationId xmlns:a16="http://schemas.microsoft.com/office/drawing/2014/main" id="{5126D69F-169A-05C9-1B86-DFDAC32E94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0444" y="5392537"/>
            <a:ext cx="342900" cy="101600"/>
          </a:xfrm>
          <a:prstGeom prst="line">
            <a:avLst/>
          </a:prstGeom>
          <a:noFill/>
          <a:ln w="19050">
            <a:solidFill>
              <a:srgbClr val="33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5" name="Freeform 4164">
            <a:extLst>
              <a:ext uri="{FF2B5EF4-FFF2-40B4-BE49-F238E27FC236}">
                <a16:creationId xmlns:a16="http://schemas.microsoft.com/office/drawing/2014/main" id="{AFBE9A95-BD2F-0DAF-4681-D151A011DEA5}"/>
              </a:ext>
            </a:extLst>
          </p:cNvPr>
          <p:cNvSpPr>
            <a:spLocks/>
          </p:cNvSpPr>
          <p:nvPr/>
        </p:nvSpPr>
        <p:spPr bwMode="auto">
          <a:xfrm>
            <a:off x="7108444" y="4690863"/>
            <a:ext cx="1968500" cy="1044575"/>
          </a:xfrm>
          <a:custGeom>
            <a:avLst/>
            <a:gdLst>
              <a:gd name="T0" fmla="*/ 1240 w 1240"/>
              <a:gd name="T1" fmla="*/ 651 h 658"/>
              <a:gd name="T2" fmla="*/ 1064 w 1240"/>
              <a:gd name="T3" fmla="*/ 595 h 658"/>
              <a:gd name="T4" fmla="*/ 792 w 1240"/>
              <a:gd name="T5" fmla="*/ 275 h 658"/>
              <a:gd name="T6" fmla="*/ 608 w 1240"/>
              <a:gd name="T7" fmla="*/ 35 h 658"/>
              <a:gd name="T8" fmla="*/ 424 w 1240"/>
              <a:gd name="T9" fmla="*/ 67 h 658"/>
              <a:gd name="T10" fmla="*/ 272 w 1240"/>
              <a:gd name="T11" fmla="*/ 275 h 658"/>
              <a:gd name="T12" fmla="*/ 88 w 1240"/>
              <a:gd name="T13" fmla="*/ 547 h 658"/>
              <a:gd name="T14" fmla="*/ 0 w 1240"/>
              <a:gd name="T15" fmla="*/ 651 h 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40" h="658">
                <a:moveTo>
                  <a:pt x="1240" y="651"/>
                </a:moveTo>
                <a:cubicBezTo>
                  <a:pt x="1189" y="654"/>
                  <a:pt x="1139" y="658"/>
                  <a:pt x="1064" y="595"/>
                </a:cubicBezTo>
                <a:cubicBezTo>
                  <a:pt x="989" y="532"/>
                  <a:pt x="868" y="368"/>
                  <a:pt x="792" y="275"/>
                </a:cubicBezTo>
                <a:cubicBezTo>
                  <a:pt x="716" y="182"/>
                  <a:pt x="669" y="70"/>
                  <a:pt x="608" y="35"/>
                </a:cubicBezTo>
                <a:cubicBezTo>
                  <a:pt x="547" y="0"/>
                  <a:pt x="480" y="27"/>
                  <a:pt x="424" y="67"/>
                </a:cubicBezTo>
                <a:cubicBezTo>
                  <a:pt x="368" y="107"/>
                  <a:pt x="328" y="195"/>
                  <a:pt x="272" y="275"/>
                </a:cubicBezTo>
                <a:cubicBezTo>
                  <a:pt x="216" y="355"/>
                  <a:pt x="133" y="484"/>
                  <a:pt x="88" y="547"/>
                </a:cubicBezTo>
                <a:cubicBezTo>
                  <a:pt x="43" y="610"/>
                  <a:pt x="15" y="634"/>
                  <a:pt x="0" y="651"/>
                </a:cubicBezTo>
              </a:path>
            </a:pathLst>
          </a:custGeom>
          <a:noFill/>
          <a:ln w="28575" cmpd="sng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6" name="Text Box 4165">
            <a:extLst>
              <a:ext uri="{FF2B5EF4-FFF2-40B4-BE49-F238E27FC236}">
                <a16:creationId xmlns:a16="http://schemas.microsoft.com/office/drawing/2014/main" id="{675F6F05-1879-3CC4-DEC5-30C6AE9A8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8212" y="4187624"/>
            <a:ext cx="14398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de-DE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</a:t>
            </a:r>
          </a:p>
        </p:txBody>
      </p:sp>
      <p:sp>
        <p:nvSpPr>
          <p:cNvPr id="1197" name="Line 4166">
            <a:extLst>
              <a:ext uri="{FF2B5EF4-FFF2-40B4-BE49-F238E27FC236}">
                <a16:creationId xmlns:a16="http://schemas.microsoft.com/office/drawing/2014/main" id="{853E5CFE-AAC6-2F1E-0408-24C08BF372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14944" y="4530524"/>
            <a:ext cx="127000" cy="3302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9" name="Text Box 2973">
            <a:extLst>
              <a:ext uri="{FF2B5EF4-FFF2-40B4-BE49-F238E27FC236}">
                <a16:creationId xmlns:a16="http://schemas.microsoft.com/office/drawing/2014/main" id="{E50E1A4C-8DF0-D15E-5E52-EAA3B787E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289" y="4359840"/>
            <a:ext cx="612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 sz="4000" dirty="0">
                <a:solidFill>
                  <a:srgbClr val="3333CC"/>
                </a:solidFill>
                <a:latin typeface="Wingdings" pitchFamily="2" charset="2"/>
              </a:rPr>
              <a:t>J</a:t>
            </a:r>
          </a:p>
        </p:txBody>
      </p:sp>
      <p:sp>
        <p:nvSpPr>
          <p:cNvPr id="1200" name="Text Box 4167">
            <a:extLst>
              <a:ext uri="{FF2B5EF4-FFF2-40B4-BE49-F238E27FC236}">
                <a16:creationId xmlns:a16="http://schemas.microsoft.com/office/drawing/2014/main" id="{B5620FCD-3AB1-CE2A-1A1E-C4A487501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9955" y="4354007"/>
            <a:ext cx="6270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altLang="de-DE" sz="4000" b="1" dirty="0">
                <a:solidFill>
                  <a:srgbClr val="CC0000"/>
                </a:solidFill>
                <a:latin typeface="Wingdings" pitchFamily="2" charset="2"/>
              </a:rPr>
              <a:t>L</a:t>
            </a:r>
            <a:endParaRPr lang="de-DE" altLang="de-DE" sz="4000" b="1" dirty="0">
              <a:latin typeface="Times New Roman" pitchFamily="18" charset="0"/>
            </a:endParaRPr>
          </a:p>
        </p:txBody>
      </p:sp>
      <p:sp>
        <p:nvSpPr>
          <p:cNvPr id="1201" name="CasellaDiTesto 1200">
            <a:extLst>
              <a:ext uri="{FF2B5EF4-FFF2-40B4-BE49-F238E27FC236}">
                <a16:creationId xmlns:a16="http://schemas.microsoft.com/office/drawing/2014/main" id="{9586B770-109B-1AB8-BD76-4DFE447A98AB}"/>
              </a:ext>
            </a:extLst>
          </p:cNvPr>
          <p:cNvSpPr txBox="1"/>
          <p:nvPr/>
        </p:nvSpPr>
        <p:spPr>
          <a:xfrm>
            <a:off x="1588" y="-37145"/>
            <a:ext cx="12188824" cy="584775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1930: Energy conservation violated in </a:t>
            </a:r>
            <a:r>
              <a:rPr lang="el-GR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 ?</a:t>
            </a:r>
            <a:endParaRPr lang="en-GB" sz="3200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484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07" descr="paulip">
            <a:extLst>
              <a:ext uri="{FF2B5EF4-FFF2-40B4-BE49-F238E27FC236}">
                <a16:creationId xmlns:a16="http://schemas.microsoft.com/office/drawing/2014/main" id="{4565DA8D-521E-859B-FC2D-1C4195E67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25341"/>
            <a:ext cx="1143000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2">
            <a:extLst>
              <a:ext uri="{FF2B5EF4-FFF2-40B4-BE49-F238E27FC236}">
                <a16:creationId xmlns:a16="http://schemas.microsoft.com/office/drawing/2014/main" id="{06838460-69C3-7390-3C08-96ACA5354E3C}"/>
              </a:ext>
            </a:extLst>
          </p:cNvPr>
          <p:cNvSpPr txBox="1"/>
          <p:nvPr/>
        </p:nvSpPr>
        <p:spPr>
          <a:xfrm>
            <a:off x="49141" y="1645341"/>
            <a:ext cx="1212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Wolfgang Pauli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7F448024-7B0D-26B1-2F1B-66E027B97412}"/>
              </a:ext>
            </a:extLst>
          </p:cNvPr>
          <p:cNvGrpSpPr>
            <a:grpSpLocks/>
          </p:cNvGrpSpPr>
          <p:nvPr/>
        </p:nvGrpSpPr>
        <p:grpSpPr bwMode="auto">
          <a:xfrm>
            <a:off x="3637006" y="671335"/>
            <a:ext cx="3771900" cy="4724400"/>
            <a:chOff x="3048" y="640"/>
            <a:chExt cx="2376" cy="2976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B745C75E-9546-2441-3E1B-6B8182074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" y="640"/>
              <a:ext cx="2376" cy="29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370EAD9B-9D31-BBFF-D480-5798BC6C91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1" y="896"/>
              <a:ext cx="663" cy="704"/>
              <a:chOff x="1828" y="1650"/>
              <a:chExt cx="663" cy="704"/>
            </a:xfrm>
          </p:grpSpPr>
          <p:grpSp>
            <p:nvGrpSpPr>
              <p:cNvPr id="321" name="Group 6">
                <a:extLst>
                  <a:ext uri="{FF2B5EF4-FFF2-40B4-BE49-F238E27FC236}">
                    <a16:creationId xmlns:a16="http://schemas.microsoft.com/office/drawing/2014/main" id="{F53FD29B-8793-4D84-A5B6-93C16F2205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60" y="1762"/>
                <a:ext cx="495" cy="544"/>
                <a:chOff x="668" y="1874"/>
                <a:chExt cx="695" cy="712"/>
              </a:xfrm>
            </p:grpSpPr>
            <p:grpSp>
              <p:nvGrpSpPr>
                <p:cNvPr id="538" name="Group 7">
                  <a:extLst>
                    <a:ext uri="{FF2B5EF4-FFF2-40B4-BE49-F238E27FC236}">
                      <a16:creationId xmlns:a16="http://schemas.microsoft.com/office/drawing/2014/main" id="{AB3599CC-2580-4ACD-25AB-FBD5FB0675B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597" name="Oval 8">
                    <a:extLst>
                      <a:ext uri="{FF2B5EF4-FFF2-40B4-BE49-F238E27FC236}">
                        <a16:creationId xmlns:a16="http://schemas.microsoft.com/office/drawing/2014/main" id="{1E604C8A-A8A5-28A0-8765-B19B60B091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8" name="Oval 9">
                    <a:extLst>
                      <a:ext uri="{FF2B5EF4-FFF2-40B4-BE49-F238E27FC236}">
                        <a16:creationId xmlns:a16="http://schemas.microsoft.com/office/drawing/2014/main" id="{4479C448-B87B-DF02-CE0D-40C7C7164D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9" name="Oval 10">
                    <a:extLst>
                      <a:ext uri="{FF2B5EF4-FFF2-40B4-BE49-F238E27FC236}">
                        <a16:creationId xmlns:a16="http://schemas.microsoft.com/office/drawing/2014/main" id="{4336C3BC-213D-37A5-0777-1889BC924FF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0" name="Oval 11">
                    <a:extLst>
                      <a:ext uri="{FF2B5EF4-FFF2-40B4-BE49-F238E27FC236}">
                        <a16:creationId xmlns:a16="http://schemas.microsoft.com/office/drawing/2014/main" id="{3B0F4EE9-044F-DF34-49DD-2A2123380A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1" name="Oval 12">
                    <a:extLst>
                      <a:ext uri="{FF2B5EF4-FFF2-40B4-BE49-F238E27FC236}">
                        <a16:creationId xmlns:a16="http://schemas.microsoft.com/office/drawing/2014/main" id="{3B0E73FA-FEEA-CD09-555F-3EA3EB8219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2" name="Oval 13">
                    <a:extLst>
                      <a:ext uri="{FF2B5EF4-FFF2-40B4-BE49-F238E27FC236}">
                        <a16:creationId xmlns:a16="http://schemas.microsoft.com/office/drawing/2014/main" id="{81198EA5-801C-812C-73EB-361114A6C9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3" name="Oval 14">
                    <a:extLst>
                      <a:ext uri="{FF2B5EF4-FFF2-40B4-BE49-F238E27FC236}">
                        <a16:creationId xmlns:a16="http://schemas.microsoft.com/office/drawing/2014/main" id="{DDCB7654-F150-F25B-EE33-5D160898D1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4" name="Oval 15">
                    <a:extLst>
                      <a:ext uri="{FF2B5EF4-FFF2-40B4-BE49-F238E27FC236}">
                        <a16:creationId xmlns:a16="http://schemas.microsoft.com/office/drawing/2014/main" id="{2DDFCD59-AE7F-028A-C1D9-A3EBDF4ED8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5" name="Oval 16">
                    <a:extLst>
                      <a:ext uri="{FF2B5EF4-FFF2-40B4-BE49-F238E27FC236}">
                        <a16:creationId xmlns:a16="http://schemas.microsoft.com/office/drawing/2014/main" id="{468D9F2A-B616-2508-691F-28861F531B2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6" name="Oval 17">
                    <a:extLst>
                      <a:ext uri="{FF2B5EF4-FFF2-40B4-BE49-F238E27FC236}">
                        <a16:creationId xmlns:a16="http://schemas.microsoft.com/office/drawing/2014/main" id="{1A780EA6-D936-F875-DD41-A94EBA1125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7" name="Oval 18">
                    <a:extLst>
                      <a:ext uri="{FF2B5EF4-FFF2-40B4-BE49-F238E27FC236}">
                        <a16:creationId xmlns:a16="http://schemas.microsoft.com/office/drawing/2014/main" id="{60623389-3F16-2F40-92CA-6139A1700B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8" name="Oval 19">
                    <a:extLst>
                      <a:ext uri="{FF2B5EF4-FFF2-40B4-BE49-F238E27FC236}">
                        <a16:creationId xmlns:a16="http://schemas.microsoft.com/office/drawing/2014/main" id="{9EBACBCF-9DB7-7FAA-3069-81889AD7B2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39" name="Group 20">
                  <a:extLst>
                    <a:ext uri="{FF2B5EF4-FFF2-40B4-BE49-F238E27FC236}">
                      <a16:creationId xmlns:a16="http://schemas.microsoft.com/office/drawing/2014/main" id="{87A0C478-12D3-7D11-2C48-9FDE32C83EE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585" name="Oval 21">
                    <a:extLst>
                      <a:ext uri="{FF2B5EF4-FFF2-40B4-BE49-F238E27FC236}">
                        <a16:creationId xmlns:a16="http://schemas.microsoft.com/office/drawing/2014/main" id="{8200A62A-D5B3-B8EA-B90D-687710B9F9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6" name="Oval 22">
                    <a:extLst>
                      <a:ext uri="{FF2B5EF4-FFF2-40B4-BE49-F238E27FC236}">
                        <a16:creationId xmlns:a16="http://schemas.microsoft.com/office/drawing/2014/main" id="{F88A76C8-D135-CF42-F02C-0039DA31BA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7" name="Oval 23">
                    <a:extLst>
                      <a:ext uri="{FF2B5EF4-FFF2-40B4-BE49-F238E27FC236}">
                        <a16:creationId xmlns:a16="http://schemas.microsoft.com/office/drawing/2014/main" id="{26752C82-E0CD-4EF3-D016-2F7A99FE59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8" name="Oval 24">
                    <a:extLst>
                      <a:ext uri="{FF2B5EF4-FFF2-40B4-BE49-F238E27FC236}">
                        <a16:creationId xmlns:a16="http://schemas.microsoft.com/office/drawing/2014/main" id="{EA7CC3AF-EF6B-F282-4CE6-910D58E70A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9" name="Oval 25">
                    <a:extLst>
                      <a:ext uri="{FF2B5EF4-FFF2-40B4-BE49-F238E27FC236}">
                        <a16:creationId xmlns:a16="http://schemas.microsoft.com/office/drawing/2014/main" id="{04C67A4A-26B8-FF17-7C02-D71250D932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0" name="Oval 26">
                    <a:extLst>
                      <a:ext uri="{FF2B5EF4-FFF2-40B4-BE49-F238E27FC236}">
                        <a16:creationId xmlns:a16="http://schemas.microsoft.com/office/drawing/2014/main" id="{8AB43DC4-9588-2A23-111B-C20A1E707C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1" name="Oval 27">
                    <a:extLst>
                      <a:ext uri="{FF2B5EF4-FFF2-40B4-BE49-F238E27FC236}">
                        <a16:creationId xmlns:a16="http://schemas.microsoft.com/office/drawing/2014/main" id="{C2C5362E-DDEA-85BA-F807-87E32C044E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2" name="Oval 28">
                    <a:extLst>
                      <a:ext uri="{FF2B5EF4-FFF2-40B4-BE49-F238E27FC236}">
                        <a16:creationId xmlns:a16="http://schemas.microsoft.com/office/drawing/2014/main" id="{5A9708B5-8012-A3D1-00DF-D96C70D7A5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3" name="Oval 29">
                    <a:extLst>
                      <a:ext uri="{FF2B5EF4-FFF2-40B4-BE49-F238E27FC236}">
                        <a16:creationId xmlns:a16="http://schemas.microsoft.com/office/drawing/2014/main" id="{71BD853B-9C29-3C8F-CBE8-F51BD8FB1E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4" name="Oval 30">
                    <a:extLst>
                      <a:ext uri="{FF2B5EF4-FFF2-40B4-BE49-F238E27FC236}">
                        <a16:creationId xmlns:a16="http://schemas.microsoft.com/office/drawing/2014/main" id="{9F96B6BB-F0E4-395E-D3DD-41C40BDA20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5" name="Oval 31">
                    <a:extLst>
                      <a:ext uri="{FF2B5EF4-FFF2-40B4-BE49-F238E27FC236}">
                        <a16:creationId xmlns:a16="http://schemas.microsoft.com/office/drawing/2014/main" id="{C3547F2A-A3CD-BEAF-A8B1-7806D7B6B9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6" name="Oval 32">
                    <a:extLst>
                      <a:ext uri="{FF2B5EF4-FFF2-40B4-BE49-F238E27FC236}">
                        <a16:creationId xmlns:a16="http://schemas.microsoft.com/office/drawing/2014/main" id="{1B62A356-FC22-A576-C7DB-E37FDA71B2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40" name="Group 33">
                  <a:extLst>
                    <a:ext uri="{FF2B5EF4-FFF2-40B4-BE49-F238E27FC236}">
                      <a16:creationId xmlns:a16="http://schemas.microsoft.com/office/drawing/2014/main" id="{9B8697EF-EF38-EDCB-6653-37F4EFD3592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573" name="Oval 34">
                    <a:extLst>
                      <a:ext uri="{FF2B5EF4-FFF2-40B4-BE49-F238E27FC236}">
                        <a16:creationId xmlns:a16="http://schemas.microsoft.com/office/drawing/2014/main" id="{4F7E973E-7DF2-1D01-26FE-1F3133B0B9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4" name="Oval 35">
                    <a:extLst>
                      <a:ext uri="{FF2B5EF4-FFF2-40B4-BE49-F238E27FC236}">
                        <a16:creationId xmlns:a16="http://schemas.microsoft.com/office/drawing/2014/main" id="{B7B8C8C8-B320-AE76-8A6A-049FF117C2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5" name="Oval 36">
                    <a:extLst>
                      <a:ext uri="{FF2B5EF4-FFF2-40B4-BE49-F238E27FC236}">
                        <a16:creationId xmlns:a16="http://schemas.microsoft.com/office/drawing/2014/main" id="{F5FC2F0A-50EF-FB4F-161D-C39E463DE4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6" name="Oval 37">
                    <a:extLst>
                      <a:ext uri="{FF2B5EF4-FFF2-40B4-BE49-F238E27FC236}">
                        <a16:creationId xmlns:a16="http://schemas.microsoft.com/office/drawing/2014/main" id="{32513CA4-E73F-F112-1225-CB15F25CC2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7" name="Oval 38">
                    <a:extLst>
                      <a:ext uri="{FF2B5EF4-FFF2-40B4-BE49-F238E27FC236}">
                        <a16:creationId xmlns:a16="http://schemas.microsoft.com/office/drawing/2014/main" id="{727584CB-4DAE-ACBE-4597-58D022F8EC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8" name="Oval 39">
                    <a:extLst>
                      <a:ext uri="{FF2B5EF4-FFF2-40B4-BE49-F238E27FC236}">
                        <a16:creationId xmlns:a16="http://schemas.microsoft.com/office/drawing/2014/main" id="{5FBD8ADB-0830-4E57-9228-7FE92B32CF6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9" name="Oval 40">
                    <a:extLst>
                      <a:ext uri="{FF2B5EF4-FFF2-40B4-BE49-F238E27FC236}">
                        <a16:creationId xmlns:a16="http://schemas.microsoft.com/office/drawing/2014/main" id="{1B827DB2-ECBF-AA90-AB55-DEE14DAF01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0" name="Oval 41">
                    <a:extLst>
                      <a:ext uri="{FF2B5EF4-FFF2-40B4-BE49-F238E27FC236}">
                        <a16:creationId xmlns:a16="http://schemas.microsoft.com/office/drawing/2014/main" id="{CE749BD0-3324-A4C3-4F5F-06DC2851A7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1" name="Oval 42">
                    <a:extLst>
                      <a:ext uri="{FF2B5EF4-FFF2-40B4-BE49-F238E27FC236}">
                        <a16:creationId xmlns:a16="http://schemas.microsoft.com/office/drawing/2014/main" id="{1696E260-FB79-EE94-D5B4-EE4E9D9723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2" name="Oval 43">
                    <a:extLst>
                      <a:ext uri="{FF2B5EF4-FFF2-40B4-BE49-F238E27FC236}">
                        <a16:creationId xmlns:a16="http://schemas.microsoft.com/office/drawing/2014/main" id="{6087FE4F-593A-1E55-2221-28F9AA6ADA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3" name="Oval 44">
                    <a:extLst>
                      <a:ext uri="{FF2B5EF4-FFF2-40B4-BE49-F238E27FC236}">
                        <a16:creationId xmlns:a16="http://schemas.microsoft.com/office/drawing/2014/main" id="{E3854001-5EB3-B620-1479-68A7E9CFC7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4" name="Oval 45">
                    <a:extLst>
                      <a:ext uri="{FF2B5EF4-FFF2-40B4-BE49-F238E27FC236}">
                        <a16:creationId xmlns:a16="http://schemas.microsoft.com/office/drawing/2014/main" id="{CA7E8AA9-57B6-C029-DE4F-83A4296BF1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41" name="Group 46">
                  <a:extLst>
                    <a:ext uri="{FF2B5EF4-FFF2-40B4-BE49-F238E27FC236}">
                      <a16:creationId xmlns:a16="http://schemas.microsoft.com/office/drawing/2014/main" id="{38690816-BEE9-1463-9F54-C261FB8C409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561" name="Oval 47">
                    <a:extLst>
                      <a:ext uri="{FF2B5EF4-FFF2-40B4-BE49-F238E27FC236}">
                        <a16:creationId xmlns:a16="http://schemas.microsoft.com/office/drawing/2014/main" id="{BE2628E3-9046-9D29-6308-6146D5AFA88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2" name="Oval 48">
                    <a:extLst>
                      <a:ext uri="{FF2B5EF4-FFF2-40B4-BE49-F238E27FC236}">
                        <a16:creationId xmlns:a16="http://schemas.microsoft.com/office/drawing/2014/main" id="{9F13ACCF-EA15-2134-5056-A3E440EB7B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3" name="Oval 49">
                    <a:extLst>
                      <a:ext uri="{FF2B5EF4-FFF2-40B4-BE49-F238E27FC236}">
                        <a16:creationId xmlns:a16="http://schemas.microsoft.com/office/drawing/2014/main" id="{405C742B-C093-55B1-AC99-6C497CD8F4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4" name="Oval 50">
                    <a:extLst>
                      <a:ext uri="{FF2B5EF4-FFF2-40B4-BE49-F238E27FC236}">
                        <a16:creationId xmlns:a16="http://schemas.microsoft.com/office/drawing/2014/main" id="{29A71152-F2E2-0027-4186-1648D43F073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5" name="Oval 51">
                    <a:extLst>
                      <a:ext uri="{FF2B5EF4-FFF2-40B4-BE49-F238E27FC236}">
                        <a16:creationId xmlns:a16="http://schemas.microsoft.com/office/drawing/2014/main" id="{3B722551-C648-51BB-2566-AB3AFAEDA4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6" name="Oval 52">
                    <a:extLst>
                      <a:ext uri="{FF2B5EF4-FFF2-40B4-BE49-F238E27FC236}">
                        <a16:creationId xmlns:a16="http://schemas.microsoft.com/office/drawing/2014/main" id="{03E06298-2516-CA4F-9CD5-E1CA8211CE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7" name="Oval 53">
                    <a:extLst>
                      <a:ext uri="{FF2B5EF4-FFF2-40B4-BE49-F238E27FC236}">
                        <a16:creationId xmlns:a16="http://schemas.microsoft.com/office/drawing/2014/main" id="{0DB1784E-3F14-F3D4-9D6B-79CAFEC032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8" name="Oval 54">
                    <a:extLst>
                      <a:ext uri="{FF2B5EF4-FFF2-40B4-BE49-F238E27FC236}">
                        <a16:creationId xmlns:a16="http://schemas.microsoft.com/office/drawing/2014/main" id="{35AFE361-0C7A-8046-B2D1-0AD6A3E5B5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9" name="Oval 55">
                    <a:extLst>
                      <a:ext uri="{FF2B5EF4-FFF2-40B4-BE49-F238E27FC236}">
                        <a16:creationId xmlns:a16="http://schemas.microsoft.com/office/drawing/2014/main" id="{D5C55530-8FDE-73C4-6FF6-29F3CFDF0F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0" name="Oval 56">
                    <a:extLst>
                      <a:ext uri="{FF2B5EF4-FFF2-40B4-BE49-F238E27FC236}">
                        <a16:creationId xmlns:a16="http://schemas.microsoft.com/office/drawing/2014/main" id="{9908F171-6A0D-7609-9E48-C388D6F04A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1" name="Oval 57">
                    <a:extLst>
                      <a:ext uri="{FF2B5EF4-FFF2-40B4-BE49-F238E27FC236}">
                        <a16:creationId xmlns:a16="http://schemas.microsoft.com/office/drawing/2014/main" id="{FD5171C4-9F4A-89CF-5D52-EBFDCB2B55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2" name="Oval 58">
                    <a:extLst>
                      <a:ext uri="{FF2B5EF4-FFF2-40B4-BE49-F238E27FC236}">
                        <a16:creationId xmlns:a16="http://schemas.microsoft.com/office/drawing/2014/main" id="{B7EECBA1-E684-A59C-B035-597DFBE3D5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542" name="Group 59">
                  <a:extLst>
                    <a:ext uri="{FF2B5EF4-FFF2-40B4-BE49-F238E27FC236}">
                      <a16:creationId xmlns:a16="http://schemas.microsoft.com/office/drawing/2014/main" id="{DF6B9043-7187-B839-5A05-D8F992AC92B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549" name="Oval 60">
                    <a:extLst>
                      <a:ext uri="{FF2B5EF4-FFF2-40B4-BE49-F238E27FC236}">
                        <a16:creationId xmlns:a16="http://schemas.microsoft.com/office/drawing/2014/main" id="{7D0A716F-7E05-92B5-773C-42EDA1C753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0" name="Oval 61">
                    <a:extLst>
                      <a:ext uri="{FF2B5EF4-FFF2-40B4-BE49-F238E27FC236}">
                        <a16:creationId xmlns:a16="http://schemas.microsoft.com/office/drawing/2014/main" id="{FF2E0894-3C3D-FE30-9865-A8C05D164A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1" name="Oval 62">
                    <a:extLst>
                      <a:ext uri="{FF2B5EF4-FFF2-40B4-BE49-F238E27FC236}">
                        <a16:creationId xmlns:a16="http://schemas.microsoft.com/office/drawing/2014/main" id="{0D5F52E6-7847-04C1-B86E-7CE629F21C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2" name="Oval 63">
                    <a:extLst>
                      <a:ext uri="{FF2B5EF4-FFF2-40B4-BE49-F238E27FC236}">
                        <a16:creationId xmlns:a16="http://schemas.microsoft.com/office/drawing/2014/main" id="{12D8EEFA-BE15-3840-52DF-2D977D9B02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3" name="Oval 64">
                    <a:extLst>
                      <a:ext uri="{FF2B5EF4-FFF2-40B4-BE49-F238E27FC236}">
                        <a16:creationId xmlns:a16="http://schemas.microsoft.com/office/drawing/2014/main" id="{3BA74AA1-8F09-364A-E8F8-6397358194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4" name="Oval 65">
                    <a:extLst>
                      <a:ext uri="{FF2B5EF4-FFF2-40B4-BE49-F238E27FC236}">
                        <a16:creationId xmlns:a16="http://schemas.microsoft.com/office/drawing/2014/main" id="{9273A636-77C8-8108-01BC-637385ECA5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5" name="Oval 66">
                    <a:extLst>
                      <a:ext uri="{FF2B5EF4-FFF2-40B4-BE49-F238E27FC236}">
                        <a16:creationId xmlns:a16="http://schemas.microsoft.com/office/drawing/2014/main" id="{787B6961-E98C-EFFB-6322-4C7E4E8AEE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6" name="Oval 67">
                    <a:extLst>
                      <a:ext uri="{FF2B5EF4-FFF2-40B4-BE49-F238E27FC236}">
                        <a16:creationId xmlns:a16="http://schemas.microsoft.com/office/drawing/2014/main" id="{849AC53C-7B13-92EC-134D-C767B4D6C6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7" name="Oval 68">
                    <a:extLst>
                      <a:ext uri="{FF2B5EF4-FFF2-40B4-BE49-F238E27FC236}">
                        <a16:creationId xmlns:a16="http://schemas.microsoft.com/office/drawing/2014/main" id="{EA76549A-894E-C36C-2BF2-47BEAEB23F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8" name="Oval 69">
                    <a:extLst>
                      <a:ext uri="{FF2B5EF4-FFF2-40B4-BE49-F238E27FC236}">
                        <a16:creationId xmlns:a16="http://schemas.microsoft.com/office/drawing/2014/main" id="{9C1D1322-A4E2-32E2-2DB4-23C5F4493F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9" name="Oval 70">
                    <a:extLst>
                      <a:ext uri="{FF2B5EF4-FFF2-40B4-BE49-F238E27FC236}">
                        <a16:creationId xmlns:a16="http://schemas.microsoft.com/office/drawing/2014/main" id="{B8738EE8-FFC8-5CFA-58EA-B002EA3AD6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0" name="Oval 71">
                    <a:extLst>
                      <a:ext uri="{FF2B5EF4-FFF2-40B4-BE49-F238E27FC236}">
                        <a16:creationId xmlns:a16="http://schemas.microsoft.com/office/drawing/2014/main" id="{22E07C3D-D515-D481-27D2-2798047362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43" name="Oval 72">
                  <a:extLst>
                    <a:ext uri="{FF2B5EF4-FFF2-40B4-BE49-F238E27FC236}">
                      <a16:creationId xmlns:a16="http://schemas.microsoft.com/office/drawing/2014/main" id="{514FA0F9-46A7-1A90-D6D1-E8649EA512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4" name="Oval 73">
                  <a:extLst>
                    <a:ext uri="{FF2B5EF4-FFF2-40B4-BE49-F238E27FC236}">
                      <a16:creationId xmlns:a16="http://schemas.microsoft.com/office/drawing/2014/main" id="{1256C595-A99A-B173-B36D-0B20E34D31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5" name="Oval 74">
                  <a:extLst>
                    <a:ext uri="{FF2B5EF4-FFF2-40B4-BE49-F238E27FC236}">
                      <a16:creationId xmlns:a16="http://schemas.microsoft.com/office/drawing/2014/main" id="{5E2CD3FA-CF15-C06A-1619-AF908DFC60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6" name="Oval 75">
                  <a:extLst>
                    <a:ext uri="{FF2B5EF4-FFF2-40B4-BE49-F238E27FC236}">
                      <a16:creationId xmlns:a16="http://schemas.microsoft.com/office/drawing/2014/main" id="{B6504493-E51D-F7AB-2710-055602CBB3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7" name="Oval 76">
                  <a:extLst>
                    <a:ext uri="{FF2B5EF4-FFF2-40B4-BE49-F238E27FC236}">
                      <a16:creationId xmlns:a16="http://schemas.microsoft.com/office/drawing/2014/main" id="{52016E62-EA8D-4812-078C-4DE6A6E406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8" name="Oval 77">
                  <a:extLst>
                    <a:ext uri="{FF2B5EF4-FFF2-40B4-BE49-F238E27FC236}">
                      <a16:creationId xmlns:a16="http://schemas.microsoft.com/office/drawing/2014/main" id="{1AC392F0-F670-2B20-1396-B1B442F9D6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22" name="Group 78">
                <a:extLst>
                  <a:ext uri="{FF2B5EF4-FFF2-40B4-BE49-F238E27FC236}">
                    <a16:creationId xmlns:a16="http://schemas.microsoft.com/office/drawing/2014/main" id="{F73B7C0A-F147-EC89-2444-95E4F69E65D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64" y="1810"/>
                <a:ext cx="495" cy="544"/>
                <a:chOff x="668" y="1874"/>
                <a:chExt cx="695" cy="712"/>
              </a:xfrm>
            </p:grpSpPr>
            <p:grpSp>
              <p:nvGrpSpPr>
                <p:cNvPr id="467" name="Group 79">
                  <a:extLst>
                    <a:ext uri="{FF2B5EF4-FFF2-40B4-BE49-F238E27FC236}">
                      <a16:creationId xmlns:a16="http://schemas.microsoft.com/office/drawing/2014/main" id="{24922504-25A3-5F37-C3F6-49F981F5FFE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526" name="Oval 80">
                    <a:extLst>
                      <a:ext uri="{FF2B5EF4-FFF2-40B4-BE49-F238E27FC236}">
                        <a16:creationId xmlns:a16="http://schemas.microsoft.com/office/drawing/2014/main" id="{6EFAC993-547D-74DA-3B63-37251DC353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7" name="Oval 81">
                    <a:extLst>
                      <a:ext uri="{FF2B5EF4-FFF2-40B4-BE49-F238E27FC236}">
                        <a16:creationId xmlns:a16="http://schemas.microsoft.com/office/drawing/2014/main" id="{F6EFF59A-9FBC-8B5B-C920-AE015C68615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8" name="Oval 82">
                    <a:extLst>
                      <a:ext uri="{FF2B5EF4-FFF2-40B4-BE49-F238E27FC236}">
                        <a16:creationId xmlns:a16="http://schemas.microsoft.com/office/drawing/2014/main" id="{AA9BBEB8-2473-E2ED-2D3C-D78D4AFF71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9" name="Oval 83">
                    <a:extLst>
                      <a:ext uri="{FF2B5EF4-FFF2-40B4-BE49-F238E27FC236}">
                        <a16:creationId xmlns:a16="http://schemas.microsoft.com/office/drawing/2014/main" id="{D24DDC4C-AB60-A284-2F24-44BAD57087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0" name="Oval 84">
                    <a:extLst>
                      <a:ext uri="{FF2B5EF4-FFF2-40B4-BE49-F238E27FC236}">
                        <a16:creationId xmlns:a16="http://schemas.microsoft.com/office/drawing/2014/main" id="{12A9D2FC-54A1-8966-3B0C-2AECF687B0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1" name="Oval 85">
                    <a:extLst>
                      <a:ext uri="{FF2B5EF4-FFF2-40B4-BE49-F238E27FC236}">
                        <a16:creationId xmlns:a16="http://schemas.microsoft.com/office/drawing/2014/main" id="{E91203E6-4931-297C-3937-ECF5B49E00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2" name="Oval 86">
                    <a:extLst>
                      <a:ext uri="{FF2B5EF4-FFF2-40B4-BE49-F238E27FC236}">
                        <a16:creationId xmlns:a16="http://schemas.microsoft.com/office/drawing/2014/main" id="{03AE31FF-6DA5-47AF-7B50-C309A5A1ED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3" name="Oval 87">
                    <a:extLst>
                      <a:ext uri="{FF2B5EF4-FFF2-40B4-BE49-F238E27FC236}">
                        <a16:creationId xmlns:a16="http://schemas.microsoft.com/office/drawing/2014/main" id="{23070A5E-434A-FF7B-7BED-1357D6A5F3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4" name="Oval 88">
                    <a:extLst>
                      <a:ext uri="{FF2B5EF4-FFF2-40B4-BE49-F238E27FC236}">
                        <a16:creationId xmlns:a16="http://schemas.microsoft.com/office/drawing/2014/main" id="{1CA661A1-1B34-83A0-22F2-71BD377110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5" name="Oval 89">
                    <a:extLst>
                      <a:ext uri="{FF2B5EF4-FFF2-40B4-BE49-F238E27FC236}">
                        <a16:creationId xmlns:a16="http://schemas.microsoft.com/office/drawing/2014/main" id="{701D43FA-57C1-9011-CAF7-2CFD227421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6" name="Oval 90">
                    <a:extLst>
                      <a:ext uri="{FF2B5EF4-FFF2-40B4-BE49-F238E27FC236}">
                        <a16:creationId xmlns:a16="http://schemas.microsoft.com/office/drawing/2014/main" id="{4E811EA4-4513-F7A3-723A-513E1C07CE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7" name="Oval 91">
                    <a:extLst>
                      <a:ext uri="{FF2B5EF4-FFF2-40B4-BE49-F238E27FC236}">
                        <a16:creationId xmlns:a16="http://schemas.microsoft.com/office/drawing/2014/main" id="{FDCAD3BE-FCD1-4A3E-D477-81F871711E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68" name="Group 92">
                  <a:extLst>
                    <a:ext uri="{FF2B5EF4-FFF2-40B4-BE49-F238E27FC236}">
                      <a16:creationId xmlns:a16="http://schemas.microsoft.com/office/drawing/2014/main" id="{4C4CB906-2B34-F4CB-58FC-D79064406CB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514" name="Oval 93">
                    <a:extLst>
                      <a:ext uri="{FF2B5EF4-FFF2-40B4-BE49-F238E27FC236}">
                        <a16:creationId xmlns:a16="http://schemas.microsoft.com/office/drawing/2014/main" id="{FEF0B878-EE80-3577-E433-B1C1806C8B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5" name="Oval 94">
                    <a:extLst>
                      <a:ext uri="{FF2B5EF4-FFF2-40B4-BE49-F238E27FC236}">
                        <a16:creationId xmlns:a16="http://schemas.microsoft.com/office/drawing/2014/main" id="{EDAD5BAC-F5B6-E0AA-6895-3A2E873E05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6" name="Oval 95">
                    <a:extLst>
                      <a:ext uri="{FF2B5EF4-FFF2-40B4-BE49-F238E27FC236}">
                        <a16:creationId xmlns:a16="http://schemas.microsoft.com/office/drawing/2014/main" id="{8B6C53C5-041A-CC59-0042-D5154BA1F9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7" name="Oval 96">
                    <a:extLst>
                      <a:ext uri="{FF2B5EF4-FFF2-40B4-BE49-F238E27FC236}">
                        <a16:creationId xmlns:a16="http://schemas.microsoft.com/office/drawing/2014/main" id="{29E56EE0-026B-B80C-229C-BE2AA697E3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8" name="Oval 97">
                    <a:extLst>
                      <a:ext uri="{FF2B5EF4-FFF2-40B4-BE49-F238E27FC236}">
                        <a16:creationId xmlns:a16="http://schemas.microsoft.com/office/drawing/2014/main" id="{C03E9BDF-C918-D8B7-F487-4696356343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9" name="Oval 98">
                    <a:extLst>
                      <a:ext uri="{FF2B5EF4-FFF2-40B4-BE49-F238E27FC236}">
                        <a16:creationId xmlns:a16="http://schemas.microsoft.com/office/drawing/2014/main" id="{A4528EC5-6C0E-D1F8-0866-6B25CB82C7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0" name="Oval 99">
                    <a:extLst>
                      <a:ext uri="{FF2B5EF4-FFF2-40B4-BE49-F238E27FC236}">
                        <a16:creationId xmlns:a16="http://schemas.microsoft.com/office/drawing/2014/main" id="{2670ED02-ABA4-ED11-3343-4C02EF0D1D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1" name="Oval 100">
                    <a:extLst>
                      <a:ext uri="{FF2B5EF4-FFF2-40B4-BE49-F238E27FC236}">
                        <a16:creationId xmlns:a16="http://schemas.microsoft.com/office/drawing/2014/main" id="{BA8A85C5-78B3-EDBE-292F-20C9F5B502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2" name="Oval 101">
                    <a:extLst>
                      <a:ext uri="{FF2B5EF4-FFF2-40B4-BE49-F238E27FC236}">
                        <a16:creationId xmlns:a16="http://schemas.microsoft.com/office/drawing/2014/main" id="{3AEE71AF-0348-B5AB-9A14-EFE8927D9E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3" name="Oval 102">
                    <a:extLst>
                      <a:ext uri="{FF2B5EF4-FFF2-40B4-BE49-F238E27FC236}">
                        <a16:creationId xmlns:a16="http://schemas.microsoft.com/office/drawing/2014/main" id="{F67366AA-DA60-9565-2B15-EB341E2FCE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4" name="Oval 103">
                    <a:extLst>
                      <a:ext uri="{FF2B5EF4-FFF2-40B4-BE49-F238E27FC236}">
                        <a16:creationId xmlns:a16="http://schemas.microsoft.com/office/drawing/2014/main" id="{F13AC63F-4B19-8C8D-6885-F04672ADC5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5" name="Oval 104">
                    <a:extLst>
                      <a:ext uri="{FF2B5EF4-FFF2-40B4-BE49-F238E27FC236}">
                        <a16:creationId xmlns:a16="http://schemas.microsoft.com/office/drawing/2014/main" id="{9F84AA37-0487-9D7B-DC22-4D4ECBA16E1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69" name="Group 105">
                  <a:extLst>
                    <a:ext uri="{FF2B5EF4-FFF2-40B4-BE49-F238E27FC236}">
                      <a16:creationId xmlns:a16="http://schemas.microsoft.com/office/drawing/2014/main" id="{C2625C54-74BA-81D5-6E5D-547DF5E517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502" name="Oval 106">
                    <a:extLst>
                      <a:ext uri="{FF2B5EF4-FFF2-40B4-BE49-F238E27FC236}">
                        <a16:creationId xmlns:a16="http://schemas.microsoft.com/office/drawing/2014/main" id="{2939D822-39E2-1078-E67F-ACC39F7CAC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3" name="Oval 107">
                    <a:extLst>
                      <a:ext uri="{FF2B5EF4-FFF2-40B4-BE49-F238E27FC236}">
                        <a16:creationId xmlns:a16="http://schemas.microsoft.com/office/drawing/2014/main" id="{02B2B32D-B949-FA6E-03CC-2B59B3D2E2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4" name="Oval 108">
                    <a:extLst>
                      <a:ext uri="{FF2B5EF4-FFF2-40B4-BE49-F238E27FC236}">
                        <a16:creationId xmlns:a16="http://schemas.microsoft.com/office/drawing/2014/main" id="{D5FBE151-749B-F4BE-2CAA-B2481A00F1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5" name="Oval 109">
                    <a:extLst>
                      <a:ext uri="{FF2B5EF4-FFF2-40B4-BE49-F238E27FC236}">
                        <a16:creationId xmlns:a16="http://schemas.microsoft.com/office/drawing/2014/main" id="{7BFB9900-B7C1-5CAD-EF78-9CA7771C62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6" name="Oval 110">
                    <a:extLst>
                      <a:ext uri="{FF2B5EF4-FFF2-40B4-BE49-F238E27FC236}">
                        <a16:creationId xmlns:a16="http://schemas.microsoft.com/office/drawing/2014/main" id="{76613C4D-28ED-777A-196F-D30D07F6F5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7" name="Oval 111">
                    <a:extLst>
                      <a:ext uri="{FF2B5EF4-FFF2-40B4-BE49-F238E27FC236}">
                        <a16:creationId xmlns:a16="http://schemas.microsoft.com/office/drawing/2014/main" id="{4E111F92-55E1-32B5-72F0-3CFFE95174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8" name="Oval 112">
                    <a:extLst>
                      <a:ext uri="{FF2B5EF4-FFF2-40B4-BE49-F238E27FC236}">
                        <a16:creationId xmlns:a16="http://schemas.microsoft.com/office/drawing/2014/main" id="{6162708F-0E82-BA0E-46FC-50288815C42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9" name="Oval 113">
                    <a:extLst>
                      <a:ext uri="{FF2B5EF4-FFF2-40B4-BE49-F238E27FC236}">
                        <a16:creationId xmlns:a16="http://schemas.microsoft.com/office/drawing/2014/main" id="{8715C2A9-EAB4-A273-3EB2-1C86EC382A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0" name="Oval 114">
                    <a:extLst>
                      <a:ext uri="{FF2B5EF4-FFF2-40B4-BE49-F238E27FC236}">
                        <a16:creationId xmlns:a16="http://schemas.microsoft.com/office/drawing/2014/main" id="{75B6C782-5D6B-1157-ADBD-3836A4CDBB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1" name="Oval 115">
                    <a:extLst>
                      <a:ext uri="{FF2B5EF4-FFF2-40B4-BE49-F238E27FC236}">
                        <a16:creationId xmlns:a16="http://schemas.microsoft.com/office/drawing/2014/main" id="{7A92BAD5-5367-1581-A78C-8CC425A1D1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2" name="Oval 116">
                    <a:extLst>
                      <a:ext uri="{FF2B5EF4-FFF2-40B4-BE49-F238E27FC236}">
                        <a16:creationId xmlns:a16="http://schemas.microsoft.com/office/drawing/2014/main" id="{E01AE820-26E0-6467-3392-8ADEC99D88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3" name="Oval 117">
                    <a:extLst>
                      <a:ext uri="{FF2B5EF4-FFF2-40B4-BE49-F238E27FC236}">
                        <a16:creationId xmlns:a16="http://schemas.microsoft.com/office/drawing/2014/main" id="{059A1217-7AE5-7170-2CF5-6794B75BB9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70" name="Group 118">
                  <a:extLst>
                    <a:ext uri="{FF2B5EF4-FFF2-40B4-BE49-F238E27FC236}">
                      <a16:creationId xmlns:a16="http://schemas.microsoft.com/office/drawing/2014/main" id="{CFC2A85E-07BF-0688-EEE5-7ED168AAA8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490" name="Oval 119">
                    <a:extLst>
                      <a:ext uri="{FF2B5EF4-FFF2-40B4-BE49-F238E27FC236}">
                        <a16:creationId xmlns:a16="http://schemas.microsoft.com/office/drawing/2014/main" id="{21B1A99B-7973-BD62-23B6-69AB4B7137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1" name="Oval 120">
                    <a:extLst>
                      <a:ext uri="{FF2B5EF4-FFF2-40B4-BE49-F238E27FC236}">
                        <a16:creationId xmlns:a16="http://schemas.microsoft.com/office/drawing/2014/main" id="{90A0232E-E38A-47EA-9FFC-AC99D4E271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2" name="Oval 121">
                    <a:extLst>
                      <a:ext uri="{FF2B5EF4-FFF2-40B4-BE49-F238E27FC236}">
                        <a16:creationId xmlns:a16="http://schemas.microsoft.com/office/drawing/2014/main" id="{F4C03B83-5E76-234D-8B29-092D427214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3" name="Oval 122">
                    <a:extLst>
                      <a:ext uri="{FF2B5EF4-FFF2-40B4-BE49-F238E27FC236}">
                        <a16:creationId xmlns:a16="http://schemas.microsoft.com/office/drawing/2014/main" id="{E0C51861-900C-F99C-4095-144E69DCB0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4" name="Oval 123">
                    <a:extLst>
                      <a:ext uri="{FF2B5EF4-FFF2-40B4-BE49-F238E27FC236}">
                        <a16:creationId xmlns:a16="http://schemas.microsoft.com/office/drawing/2014/main" id="{FE6D4B72-5349-EB2A-BEE3-5C50B9D5A1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5" name="Oval 124">
                    <a:extLst>
                      <a:ext uri="{FF2B5EF4-FFF2-40B4-BE49-F238E27FC236}">
                        <a16:creationId xmlns:a16="http://schemas.microsoft.com/office/drawing/2014/main" id="{D5491369-C352-38C1-DC6B-CF074F9791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6" name="Oval 125">
                    <a:extLst>
                      <a:ext uri="{FF2B5EF4-FFF2-40B4-BE49-F238E27FC236}">
                        <a16:creationId xmlns:a16="http://schemas.microsoft.com/office/drawing/2014/main" id="{D80B0305-A6A5-48E7-F15A-3009CA8B58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7" name="Oval 126">
                    <a:extLst>
                      <a:ext uri="{FF2B5EF4-FFF2-40B4-BE49-F238E27FC236}">
                        <a16:creationId xmlns:a16="http://schemas.microsoft.com/office/drawing/2014/main" id="{3ED477E7-A718-97E4-732F-B90A0F1A53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8" name="Oval 127">
                    <a:extLst>
                      <a:ext uri="{FF2B5EF4-FFF2-40B4-BE49-F238E27FC236}">
                        <a16:creationId xmlns:a16="http://schemas.microsoft.com/office/drawing/2014/main" id="{CADDBAF0-B09C-C2F6-2337-610E123F8D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9" name="Oval 128">
                    <a:extLst>
                      <a:ext uri="{FF2B5EF4-FFF2-40B4-BE49-F238E27FC236}">
                        <a16:creationId xmlns:a16="http://schemas.microsoft.com/office/drawing/2014/main" id="{D64FDF6D-A244-0E21-45D4-AA6ED03BC3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0" name="Oval 129">
                    <a:extLst>
                      <a:ext uri="{FF2B5EF4-FFF2-40B4-BE49-F238E27FC236}">
                        <a16:creationId xmlns:a16="http://schemas.microsoft.com/office/drawing/2014/main" id="{5EA77FF4-8B25-A0AB-4AA4-659629E2B5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1" name="Oval 130">
                    <a:extLst>
                      <a:ext uri="{FF2B5EF4-FFF2-40B4-BE49-F238E27FC236}">
                        <a16:creationId xmlns:a16="http://schemas.microsoft.com/office/drawing/2014/main" id="{93C4054F-9786-9B7B-79F7-2E7F74010E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71" name="Group 131">
                  <a:extLst>
                    <a:ext uri="{FF2B5EF4-FFF2-40B4-BE49-F238E27FC236}">
                      <a16:creationId xmlns:a16="http://schemas.microsoft.com/office/drawing/2014/main" id="{CAD6B1C2-91B1-A9C4-DA06-67CB732BE4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478" name="Oval 132">
                    <a:extLst>
                      <a:ext uri="{FF2B5EF4-FFF2-40B4-BE49-F238E27FC236}">
                        <a16:creationId xmlns:a16="http://schemas.microsoft.com/office/drawing/2014/main" id="{09252800-5237-B165-9746-8A21085815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9" name="Oval 133">
                    <a:extLst>
                      <a:ext uri="{FF2B5EF4-FFF2-40B4-BE49-F238E27FC236}">
                        <a16:creationId xmlns:a16="http://schemas.microsoft.com/office/drawing/2014/main" id="{BED06977-40C5-4A7A-CFB9-E1BD78476E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0" name="Oval 134">
                    <a:extLst>
                      <a:ext uri="{FF2B5EF4-FFF2-40B4-BE49-F238E27FC236}">
                        <a16:creationId xmlns:a16="http://schemas.microsoft.com/office/drawing/2014/main" id="{990D2521-4AAD-4DC6-F6C3-69A341C7141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1" name="Oval 135">
                    <a:extLst>
                      <a:ext uri="{FF2B5EF4-FFF2-40B4-BE49-F238E27FC236}">
                        <a16:creationId xmlns:a16="http://schemas.microsoft.com/office/drawing/2014/main" id="{0B849539-89E5-0373-5E99-47B8C3F3BB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2" name="Oval 136">
                    <a:extLst>
                      <a:ext uri="{FF2B5EF4-FFF2-40B4-BE49-F238E27FC236}">
                        <a16:creationId xmlns:a16="http://schemas.microsoft.com/office/drawing/2014/main" id="{9C982451-4247-FDD0-EC85-EF83222494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3" name="Oval 137">
                    <a:extLst>
                      <a:ext uri="{FF2B5EF4-FFF2-40B4-BE49-F238E27FC236}">
                        <a16:creationId xmlns:a16="http://schemas.microsoft.com/office/drawing/2014/main" id="{425D0A72-AE56-BF55-0CC5-03BE0E0D63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4" name="Oval 138">
                    <a:extLst>
                      <a:ext uri="{FF2B5EF4-FFF2-40B4-BE49-F238E27FC236}">
                        <a16:creationId xmlns:a16="http://schemas.microsoft.com/office/drawing/2014/main" id="{74F026B0-E785-6C46-B516-4F72B0B4B9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5" name="Oval 139">
                    <a:extLst>
                      <a:ext uri="{FF2B5EF4-FFF2-40B4-BE49-F238E27FC236}">
                        <a16:creationId xmlns:a16="http://schemas.microsoft.com/office/drawing/2014/main" id="{28914C78-6DE2-5988-7379-294BD45666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6" name="Oval 140">
                    <a:extLst>
                      <a:ext uri="{FF2B5EF4-FFF2-40B4-BE49-F238E27FC236}">
                        <a16:creationId xmlns:a16="http://schemas.microsoft.com/office/drawing/2014/main" id="{096F7BF7-FB2D-DBA2-2A0B-30B447B018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7" name="Oval 141">
                    <a:extLst>
                      <a:ext uri="{FF2B5EF4-FFF2-40B4-BE49-F238E27FC236}">
                        <a16:creationId xmlns:a16="http://schemas.microsoft.com/office/drawing/2014/main" id="{6640E7A5-475A-9332-C03B-A69F34953F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8" name="Oval 142">
                    <a:extLst>
                      <a:ext uri="{FF2B5EF4-FFF2-40B4-BE49-F238E27FC236}">
                        <a16:creationId xmlns:a16="http://schemas.microsoft.com/office/drawing/2014/main" id="{805C7F55-0814-F83C-E557-4077422CB1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89" name="Oval 143">
                    <a:extLst>
                      <a:ext uri="{FF2B5EF4-FFF2-40B4-BE49-F238E27FC236}">
                        <a16:creationId xmlns:a16="http://schemas.microsoft.com/office/drawing/2014/main" id="{56E542F7-C9CD-7961-5792-469F470516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72" name="Oval 144">
                  <a:extLst>
                    <a:ext uri="{FF2B5EF4-FFF2-40B4-BE49-F238E27FC236}">
                      <a16:creationId xmlns:a16="http://schemas.microsoft.com/office/drawing/2014/main" id="{15283AD1-119C-BC3D-190E-05048C59BD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3" name="Oval 145">
                  <a:extLst>
                    <a:ext uri="{FF2B5EF4-FFF2-40B4-BE49-F238E27FC236}">
                      <a16:creationId xmlns:a16="http://schemas.microsoft.com/office/drawing/2014/main" id="{00380F6D-0CDC-E1C4-7ED0-1FA5FC5A45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4" name="Oval 146">
                  <a:extLst>
                    <a:ext uri="{FF2B5EF4-FFF2-40B4-BE49-F238E27FC236}">
                      <a16:creationId xmlns:a16="http://schemas.microsoft.com/office/drawing/2014/main" id="{5A1C0C90-0120-4E11-78A2-8D7DF76A88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5" name="Oval 147">
                  <a:extLst>
                    <a:ext uri="{FF2B5EF4-FFF2-40B4-BE49-F238E27FC236}">
                      <a16:creationId xmlns:a16="http://schemas.microsoft.com/office/drawing/2014/main" id="{7A2A4E5B-B039-CE97-2519-6A1505A55C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6" name="Oval 148">
                  <a:extLst>
                    <a:ext uri="{FF2B5EF4-FFF2-40B4-BE49-F238E27FC236}">
                      <a16:creationId xmlns:a16="http://schemas.microsoft.com/office/drawing/2014/main" id="{735A4BED-320B-966F-04D4-CA2413A415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7" name="Oval 149">
                  <a:extLst>
                    <a:ext uri="{FF2B5EF4-FFF2-40B4-BE49-F238E27FC236}">
                      <a16:creationId xmlns:a16="http://schemas.microsoft.com/office/drawing/2014/main" id="{13726F0A-24C9-5F89-3AED-F2744808B7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23" name="Group 150">
                <a:extLst>
                  <a:ext uri="{FF2B5EF4-FFF2-40B4-BE49-F238E27FC236}">
                    <a16:creationId xmlns:a16="http://schemas.microsoft.com/office/drawing/2014/main" id="{8858599C-B905-1A9C-FC77-1DA75A57EA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96" y="1650"/>
                <a:ext cx="495" cy="544"/>
                <a:chOff x="668" y="1874"/>
                <a:chExt cx="695" cy="712"/>
              </a:xfrm>
            </p:grpSpPr>
            <p:grpSp>
              <p:nvGrpSpPr>
                <p:cNvPr id="396" name="Group 151">
                  <a:extLst>
                    <a:ext uri="{FF2B5EF4-FFF2-40B4-BE49-F238E27FC236}">
                      <a16:creationId xmlns:a16="http://schemas.microsoft.com/office/drawing/2014/main" id="{EF0D0460-E253-D21D-F4AB-47300982AB2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455" name="Oval 152">
                    <a:extLst>
                      <a:ext uri="{FF2B5EF4-FFF2-40B4-BE49-F238E27FC236}">
                        <a16:creationId xmlns:a16="http://schemas.microsoft.com/office/drawing/2014/main" id="{EF825513-15CC-40C7-5420-CEB9E75669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6" name="Oval 153">
                    <a:extLst>
                      <a:ext uri="{FF2B5EF4-FFF2-40B4-BE49-F238E27FC236}">
                        <a16:creationId xmlns:a16="http://schemas.microsoft.com/office/drawing/2014/main" id="{810A3DAA-3C8E-B464-7A0A-0AE5AA7AA8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7" name="Oval 154">
                    <a:extLst>
                      <a:ext uri="{FF2B5EF4-FFF2-40B4-BE49-F238E27FC236}">
                        <a16:creationId xmlns:a16="http://schemas.microsoft.com/office/drawing/2014/main" id="{7CEAD303-CC06-0B3E-E541-6EC69EF2E6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8" name="Oval 155">
                    <a:extLst>
                      <a:ext uri="{FF2B5EF4-FFF2-40B4-BE49-F238E27FC236}">
                        <a16:creationId xmlns:a16="http://schemas.microsoft.com/office/drawing/2014/main" id="{360157FB-1F1D-5B9E-5115-E8A4259C50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9" name="Oval 156">
                    <a:extLst>
                      <a:ext uri="{FF2B5EF4-FFF2-40B4-BE49-F238E27FC236}">
                        <a16:creationId xmlns:a16="http://schemas.microsoft.com/office/drawing/2014/main" id="{71DD0557-91D4-778E-0BEE-65163F8886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0" name="Oval 157">
                    <a:extLst>
                      <a:ext uri="{FF2B5EF4-FFF2-40B4-BE49-F238E27FC236}">
                        <a16:creationId xmlns:a16="http://schemas.microsoft.com/office/drawing/2014/main" id="{77BD166A-DE29-676A-762E-BFB6131516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1" name="Oval 158">
                    <a:extLst>
                      <a:ext uri="{FF2B5EF4-FFF2-40B4-BE49-F238E27FC236}">
                        <a16:creationId xmlns:a16="http://schemas.microsoft.com/office/drawing/2014/main" id="{8AC3663D-4169-A3B5-FF6F-AD48C70AC9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2" name="Oval 159">
                    <a:extLst>
                      <a:ext uri="{FF2B5EF4-FFF2-40B4-BE49-F238E27FC236}">
                        <a16:creationId xmlns:a16="http://schemas.microsoft.com/office/drawing/2014/main" id="{9C58DDB6-F4E9-2C10-B20F-244E32E383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3" name="Oval 160">
                    <a:extLst>
                      <a:ext uri="{FF2B5EF4-FFF2-40B4-BE49-F238E27FC236}">
                        <a16:creationId xmlns:a16="http://schemas.microsoft.com/office/drawing/2014/main" id="{1546E355-2866-D488-9AD2-AD99997E12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4" name="Oval 161">
                    <a:extLst>
                      <a:ext uri="{FF2B5EF4-FFF2-40B4-BE49-F238E27FC236}">
                        <a16:creationId xmlns:a16="http://schemas.microsoft.com/office/drawing/2014/main" id="{AABC9168-64B6-9995-29A4-C073BB5E85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5" name="Oval 162">
                    <a:extLst>
                      <a:ext uri="{FF2B5EF4-FFF2-40B4-BE49-F238E27FC236}">
                        <a16:creationId xmlns:a16="http://schemas.microsoft.com/office/drawing/2014/main" id="{4382D2DE-0779-8185-7539-8902D46544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6" name="Oval 163">
                    <a:extLst>
                      <a:ext uri="{FF2B5EF4-FFF2-40B4-BE49-F238E27FC236}">
                        <a16:creationId xmlns:a16="http://schemas.microsoft.com/office/drawing/2014/main" id="{92890221-1670-12D6-22A9-0BA64A411E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97" name="Group 164">
                  <a:extLst>
                    <a:ext uri="{FF2B5EF4-FFF2-40B4-BE49-F238E27FC236}">
                      <a16:creationId xmlns:a16="http://schemas.microsoft.com/office/drawing/2014/main" id="{107E9F5F-FE8A-8E95-B29D-02D3DB4876C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443" name="Oval 165">
                    <a:extLst>
                      <a:ext uri="{FF2B5EF4-FFF2-40B4-BE49-F238E27FC236}">
                        <a16:creationId xmlns:a16="http://schemas.microsoft.com/office/drawing/2014/main" id="{C838DD7B-18B9-3E4A-0547-0CCA7DDE25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4" name="Oval 166">
                    <a:extLst>
                      <a:ext uri="{FF2B5EF4-FFF2-40B4-BE49-F238E27FC236}">
                        <a16:creationId xmlns:a16="http://schemas.microsoft.com/office/drawing/2014/main" id="{8B31521A-E6FA-2E74-AD5B-CD6FEAC865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5" name="Oval 167">
                    <a:extLst>
                      <a:ext uri="{FF2B5EF4-FFF2-40B4-BE49-F238E27FC236}">
                        <a16:creationId xmlns:a16="http://schemas.microsoft.com/office/drawing/2014/main" id="{B1CB6246-9B1D-9AAE-04B2-2D488C9E4B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6" name="Oval 168">
                    <a:extLst>
                      <a:ext uri="{FF2B5EF4-FFF2-40B4-BE49-F238E27FC236}">
                        <a16:creationId xmlns:a16="http://schemas.microsoft.com/office/drawing/2014/main" id="{D13F2430-9AC9-8375-B4CA-3AFCCAC98EE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7" name="Oval 169">
                    <a:extLst>
                      <a:ext uri="{FF2B5EF4-FFF2-40B4-BE49-F238E27FC236}">
                        <a16:creationId xmlns:a16="http://schemas.microsoft.com/office/drawing/2014/main" id="{C087BF2E-994D-BB0E-041B-FF55DB88E3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8" name="Oval 170">
                    <a:extLst>
                      <a:ext uri="{FF2B5EF4-FFF2-40B4-BE49-F238E27FC236}">
                        <a16:creationId xmlns:a16="http://schemas.microsoft.com/office/drawing/2014/main" id="{0DCE9D27-0EE8-615B-1D16-9B7E527E78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9" name="Oval 171">
                    <a:extLst>
                      <a:ext uri="{FF2B5EF4-FFF2-40B4-BE49-F238E27FC236}">
                        <a16:creationId xmlns:a16="http://schemas.microsoft.com/office/drawing/2014/main" id="{16D1853C-61F3-4717-F8E0-E56BAB2698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0" name="Oval 172">
                    <a:extLst>
                      <a:ext uri="{FF2B5EF4-FFF2-40B4-BE49-F238E27FC236}">
                        <a16:creationId xmlns:a16="http://schemas.microsoft.com/office/drawing/2014/main" id="{ED5475BA-30F3-F434-99A0-C86D5C8A8C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Oval 173">
                    <a:extLst>
                      <a:ext uri="{FF2B5EF4-FFF2-40B4-BE49-F238E27FC236}">
                        <a16:creationId xmlns:a16="http://schemas.microsoft.com/office/drawing/2014/main" id="{DEBFF264-2658-22D6-2D78-0CE11BA079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2" name="Oval 174">
                    <a:extLst>
                      <a:ext uri="{FF2B5EF4-FFF2-40B4-BE49-F238E27FC236}">
                        <a16:creationId xmlns:a16="http://schemas.microsoft.com/office/drawing/2014/main" id="{37A7793B-9FFD-08A6-4343-EA97530111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3" name="Oval 175">
                    <a:extLst>
                      <a:ext uri="{FF2B5EF4-FFF2-40B4-BE49-F238E27FC236}">
                        <a16:creationId xmlns:a16="http://schemas.microsoft.com/office/drawing/2014/main" id="{81BF0DB6-4B3D-2C8C-8AB4-6BE92C2EB9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Oval 176">
                    <a:extLst>
                      <a:ext uri="{FF2B5EF4-FFF2-40B4-BE49-F238E27FC236}">
                        <a16:creationId xmlns:a16="http://schemas.microsoft.com/office/drawing/2014/main" id="{542C1BF3-C37A-9827-120E-E5FCAE388B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98" name="Group 177">
                  <a:extLst>
                    <a:ext uri="{FF2B5EF4-FFF2-40B4-BE49-F238E27FC236}">
                      <a16:creationId xmlns:a16="http://schemas.microsoft.com/office/drawing/2014/main" id="{111F4BE8-2029-9CF7-291F-B2B7A05C095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431" name="Oval 178">
                    <a:extLst>
                      <a:ext uri="{FF2B5EF4-FFF2-40B4-BE49-F238E27FC236}">
                        <a16:creationId xmlns:a16="http://schemas.microsoft.com/office/drawing/2014/main" id="{67D8CC3E-41B3-6EF6-3B5A-2CCE425EEC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2" name="Oval 179">
                    <a:extLst>
                      <a:ext uri="{FF2B5EF4-FFF2-40B4-BE49-F238E27FC236}">
                        <a16:creationId xmlns:a16="http://schemas.microsoft.com/office/drawing/2014/main" id="{3509F3D5-7B6E-61F1-2048-3221949908C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3" name="Oval 180">
                    <a:extLst>
                      <a:ext uri="{FF2B5EF4-FFF2-40B4-BE49-F238E27FC236}">
                        <a16:creationId xmlns:a16="http://schemas.microsoft.com/office/drawing/2014/main" id="{62918CED-FA03-F5CD-F2E4-69EAB4723A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4" name="Oval 181">
                    <a:extLst>
                      <a:ext uri="{FF2B5EF4-FFF2-40B4-BE49-F238E27FC236}">
                        <a16:creationId xmlns:a16="http://schemas.microsoft.com/office/drawing/2014/main" id="{D11F78AB-C9E2-2022-D10E-3C6A2B264F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5" name="Oval 182">
                    <a:extLst>
                      <a:ext uri="{FF2B5EF4-FFF2-40B4-BE49-F238E27FC236}">
                        <a16:creationId xmlns:a16="http://schemas.microsoft.com/office/drawing/2014/main" id="{F4F00530-4F99-9AC7-AA1A-3269247F4F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6" name="Oval 183">
                    <a:extLst>
                      <a:ext uri="{FF2B5EF4-FFF2-40B4-BE49-F238E27FC236}">
                        <a16:creationId xmlns:a16="http://schemas.microsoft.com/office/drawing/2014/main" id="{57C4ABB7-F45C-92A7-C5B4-EA1A9D167E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7" name="Oval 184">
                    <a:extLst>
                      <a:ext uri="{FF2B5EF4-FFF2-40B4-BE49-F238E27FC236}">
                        <a16:creationId xmlns:a16="http://schemas.microsoft.com/office/drawing/2014/main" id="{F31361C3-125C-08A0-6560-F4611E0E3A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8" name="Oval 185">
                    <a:extLst>
                      <a:ext uri="{FF2B5EF4-FFF2-40B4-BE49-F238E27FC236}">
                        <a16:creationId xmlns:a16="http://schemas.microsoft.com/office/drawing/2014/main" id="{55D39647-3E00-E135-8AB6-6151BC8B1B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9" name="Oval 186">
                    <a:extLst>
                      <a:ext uri="{FF2B5EF4-FFF2-40B4-BE49-F238E27FC236}">
                        <a16:creationId xmlns:a16="http://schemas.microsoft.com/office/drawing/2014/main" id="{DFE48286-5A15-4BA4-381A-6E0AF10A49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0" name="Oval 187">
                    <a:extLst>
                      <a:ext uri="{FF2B5EF4-FFF2-40B4-BE49-F238E27FC236}">
                        <a16:creationId xmlns:a16="http://schemas.microsoft.com/office/drawing/2014/main" id="{1B80D2FC-4A59-B470-0AA4-1414D2750D7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1" name="Oval 188">
                    <a:extLst>
                      <a:ext uri="{FF2B5EF4-FFF2-40B4-BE49-F238E27FC236}">
                        <a16:creationId xmlns:a16="http://schemas.microsoft.com/office/drawing/2014/main" id="{109BA1DA-DA00-E4D1-C2B8-AD68F22DB80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42" name="Oval 189">
                    <a:extLst>
                      <a:ext uri="{FF2B5EF4-FFF2-40B4-BE49-F238E27FC236}">
                        <a16:creationId xmlns:a16="http://schemas.microsoft.com/office/drawing/2014/main" id="{74712E76-31AA-D255-AB7C-9023779DBB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99" name="Group 190">
                  <a:extLst>
                    <a:ext uri="{FF2B5EF4-FFF2-40B4-BE49-F238E27FC236}">
                      <a16:creationId xmlns:a16="http://schemas.microsoft.com/office/drawing/2014/main" id="{EE0D945E-7769-372D-A475-193E9CB8CD4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419" name="Oval 191">
                    <a:extLst>
                      <a:ext uri="{FF2B5EF4-FFF2-40B4-BE49-F238E27FC236}">
                        <a16:creationId xmlns:a16="http://schemas.microsoft.com/office/drawing/2014/main" id="{A4133081-FF8C-B69C-67BE-CEB1E7A0F4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0" name="Oval 192">
                    <a:extLst>
                      <a:ext uri="{FF2B5EF4-FFF2-40B4-BE49-F238E27FC236}">
                        <a16:creationId xmlns:a16="http://schemas.microsoft.com/office/drawing/2014/main" id="{468451B0-87AE-022A-4FCF-9B5906EBEFB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1" name="Oval 193">
                    <a:extLst>
                      <a:ext uri="{FF2B5EF4-FFF2-40B4-BE49-F238E27FC236}">
                        <a16:creationId xmlns:a16="http://schemas.microsoft.com/office/drawing/2014/main" id="{EC7C0B30-1039-6EB7-79D3-EAFFFFEBDE0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2" name="Oval 194">
                    <a:extLst>
                      <a:ext uri="{FF2B5EF4-FFF2-40B4-BE49-F238E27FC236}">
                        <a16:creationId xmlns:a16="http://schemas.microsoft.com/office/drawing/2014/main" id="{422FA775-4CF0-A567-58E0-855BF55F3A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3" name="Oval 195">
                    <a:extLst>
                      <a:ext uri="{FF2B5EF4-FFF2-40B4-BE49-F238E27FC236}">
                        <a16:creationId xmlns:a16="http://schemas.microsoft.com/office/drawing/2014/main" id="{A4B8319A-E5AC-E570-42C3-B12FF3BFBE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4" name="Oval 196">
                    <a:extLst>
                      <a:ext uri="{FF2B5EF4-FFF2-40B4-BE49-F238E27FC236}">
                        <a16:creationId xmlns:a16="http://schemas.microsoft.com/office/drawing/2014/main" id="{E06D6622-60C3-CB3A-58DC-6EDAEB029A0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5" name="Oval 197">
                    <a:extLst>
                      <a:ext uri="{FF2B5EF4-FFF2-40B4-BE49-F238E27FC236}">
                        <a16:creationId xmlns:a16="http://schemas.microsoft.com/office/drawing/2014/main" id="{5B280D80-1183-75A5-10E9-C7B422BDBB7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6" name="Oval 198">
                    <a:extLst>
                      <a:ext uri="{FF2B5EF4-FFF2-40B4-BE49-F238E27FC236}">
                        <a16:creationId xmlns:a16="http://schemas.microsoft.com/office/drawing/2014/main" id="{099FBFE4-C5D7-BF82-2137-596232772F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7" name="Oval 199">
                    <a:extLst>
                      <a:ext uri="{FF2B5EF4-FFF2-40B4-BE49-F238E27FC236}">
                        <a16:creationId xmlns:a16="http://schemas.microsoft.com/office/drawing/2014/main" id="{E02B15CF-A9D3-F3B7-D3DF-8FC7D54903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8" name="Oval 200">
                    <a:extLst>
                      <a:ext uri="{FF2B5EF4-FFF2-40B4-BE49-F238E27FC236}">
                        <a16:creationId xmlns:a16="http://schemas.microsoft.com/office/drawing/2014/main" id="{A4C2DEE4-E93A-051F-F187-42AD1E8564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9" name="Oval 201">
                    <a:extLst>
                      <a:ext uri="{FF2B5EF4-FFF2-40B4-BE49-F238E27FC236}">
                        <a16:creationId xmlns:a16="http://schemas.microsoft.com/office/drawing/2014/main" id="{667ECBB9-F9B0-E4F3-0674-57B4192CB8A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0" name="Oval 202">
                    <a:extLst>
                      <a:ext uri="{FF2B5EF4-FFF2-40B4-BE49-F238E27FC236}">
                        <a16:creationId xmlns:a16="http://schemas.microsoft.com/office/drawing/2014/main" id="{DCD07B2A-A02D-B6C6-55BF-C257E4023A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00" name="Group 203">
                  <a:extLst>
                    <a:ext uri="{FF2B5EF4-FFF2-40B4-BE49-F238E27FC236}">
                      <a16:creationId xmlns:a16="http://schemas.microsoft.com/office/drawing/2014/main" id="{BF15835B-A2E7-5059-B05C-E14B457D8D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407" name="Oval 204">
                    <a:extLst>
                      <a:ext uri="{FF2B5EF4-FFF2-40B4-BE49-F238E27FC236}">
                        <a16:creationId xmlns:a16="http://schemas.microsoft.com/office/drawing/2014/main" id="{FA5A8EB0-2606-2111-8820-C90DEE4B5D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08" name="Oval 205">
                    <a:extLst>
                      <a:ext uri="{FF2B5EF4-FFF2-40B4-BE49-F238E27FC236}">
                        <a16:creationId xmlns:a16="http://schemas.microsoft.com/office/drawing/2014/main" id="{DC13115C-0FD2-FF83-0F3D-19EBFEFB6A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09" name="Oval 206">
                    <a:extLst>
                      <a:ext uri="{FF2B5EF4-FFF2-40B4-BE49-F238E27FC236}">
                        <a16:creationId xmlns:a16="http://schemas.microsoft.com/office/drawing/2014/main" id="{23CA00F6-6E92-958C-DC66-CBF5663C4F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0" name="Oval 207">
                    <a:extLst>
                      <a:ext uri="{FF2B5EF4-FFF2-40B4-BE49-F238E27FC236}">
                        <a16:creationId xmlns:a16="http://schemas.microsoft.com/office/drawing/2014/main" id="{A8EA2263-8CB7-C828-4A97-CB2394E886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1" name="Oval 208">
                    <a:extLst>
                      <a:ext uri="{FF2B5EF4-FFF2-40B4-BE49-F238E27FC236}">
                        <a16:creationId xmlns:a16="http://schemas.microsoft.com/office/drawing/2014/main" id="{56536A3C-B847-9000-3DF4-7EFA5EFA4A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2" name="Oval 209">
                    <a:extLst>
                      <a:ext uri="{FF2B5EF4-FFF2-40B4-BE49-F238E27FC236}">
                        <a16:creationId xmlns:a16="http://schemas.microsoft.com/office/drawing/2014/main" id="{AE2427E6-7438-46ED-072A-7069FFB9B9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3" name="Oval 210">
                    <a:extLst>
                      <a:ext uri="{FF2B5EF4-FFF2-40B4-BE49-F238E27FC236}">
                        <a16:creationId xmlns:a16="http://schemas.microsoft.com/office/drawing/2014/main" id="{4A1E6FFB-40C8-D7CE-BA71-0BAE57C1BB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4" name="Oval 211">
                    <a:extLst>
                      <a:ext uri="{FF2B5EF4-FFF2-40B4-BE49-F238E27FC236}">
                        <a16:creationId xmlns:a16="http://schemas.microsoft.com/office/drawing/2014/main" id="{44FEC695-CDDC-E272-1A9C-5354C13053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5" name="Oval 212">
                    <a:extLst>
                      <a:ext uri="{FF2B5EF4-FFF2-40B4-BE49-F238E27FC236}">
                        <a16:creationId xmlns:a16="http://schemas.microsoft.com/office/drawing/2014/main" id="{3210091E-2459-F718-D76B-AA616D28CD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6" name="Oval 213">
                    <a:extLst>
                      <a:ext uri="{FF2B5EF4-FFF2-40B4-BE49-F238E27FC236}">
                        <a16:creationId xmlns:a16="http://schemas.microsoft.com/office/drawing/2014/main" id="{BC3F4D2F-E35E-B0AC-D16F-7AC9C80D54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7" name="Oval 214">
                    <a:extLst>
                      <a:ext uri="{FF2B5EF4-FFF2-40B4-BE49-F238E27FC236}">
                        <a16:creationId xmlns:a16="http://schemas.microsoft.com/office/drawing/2014/main" id="{CAA01CD1-43E8-3A5B-22B0-3A5C379194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8" name="Oval 215">
                    <a:extLst>
                      <a:ext uri="{FF2B5EF4-FFF2-40B4-BE49-F238E27FC236}">
                        <a16:creationId xmlns:a16="http://schemas.microsoft.com/office/drawing/2014/main" id="{E8305796-05DC-8C20-94E1-4958B53756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01" name="Oval 216">
                  <a:extLst>
                    <a:ext uri="{FF2B5EF4-FFF2-40B4-BE49-F238E27FC236}">
                      <a16:creationId xmlns:a16="http://schemas.microsoft.com/office/drawing/2014/main" id="{03A481F8-C68F-A17E-43C0-E5BDFB3ED7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2" name="Oval 217">
                  <a:extLst>
                    <a:ext uri="{FF2B5EF4-FFF2-40B4-BE49-F238E27FC236}">
                      <a16:creationId xmlns:a16="http://schemas.microsoft.com/office/drawing/2014/main" id="{D023FCDC-E3FA-B05A-EA2D-E17B01A202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3" name="Oval 218">
                  <a:extLst>
                    <a:ext uri="{FF2B5EF4-FFF2-40B4-BE49-F238E27FC236}">
                      <a16:creationId xmlns:a16="http://schemas.microsoft.com/office/drawing/2014/main" id="{EC53E1B9-8FBD-0FE0-750F-F0FD62C999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4" name="Oval 219">
                  <a:extLst>
                    <a:ext uri="{FF2B5EF4-FFF2-40B4-BE49-F238E27FC236}">
                      <a16:creationId xmlns:a16="http://schemas.microsoft.com/office/drawing/2014/main" id="{865611BB-908C-104F-3319-3B6F087749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5" name="Oval 220">
                  <a:extLst>
                    <a:ext uri="{FF2B5EF4-FFF2-40B4-BE49-F238E27FC236}">
                      <a16:creationId xmlns:a16="http://schemas.microsoft.com/office/drawing/2014/main" id="{67B45842-963D-7D15-B912-C7E7752D6A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6" name="Oval 221">
                  <a:extLst>
                    <a:ext uri="{FF2B5EF4-FFF2-40B4-BE49-F238E27FC236}">
                      <a16:creationId xmlns:a16="http://schemas.microsoft.com/office/drawing/2014/main" id="{A351B7F8-A403-3555-26AA-CC48E205C4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24" name="Group 222">
                <a:extLst>
                  <a:ext uri="{FF2B5EF4-FFF2-40B4-BE49-F238E27FC236}">
                    <a16:creationId xmlns:a16="http://schemas.microsoft.com/office/drawing/2014/main" id="{0F9BA259-DB7C-903F-3E1E-8644CC2A9A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8" y="1666"/>
                <a:ext cx="495" cy="544"/>
                <a:chOff x="668" y="1874"/>
                <a:chExt cx="695" cy="712"/>
              </a:xfrm>
            </p:grpSpPr>
            <p:grpSp>
              <p:nvGrpSpPr>
                <p:cNvPr id="325" name="Group 223">
                  <a:extLst>
                    <a:ext uri="{FF2B5EF4-FFF2-40B4-BE49-F238E27FC236}">
                      <a16:creationId xmlns:a16="http://schemas.microsoft.com/office/drawing/2014/main" id="{220A8AE0-100C-A927-FA9C-9E18315651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384" name="Oval 224">
                    <a:extLst>
                      <a:ext uri="{FF2B5EF4-FFF2-40B4-BE49-F238E27FC236}">
                        <a16:creationId xmlns:a16="http://schemas.microsoft.com/office/drawing/2014/main" id="{9E3213BE-81A9-845C-4E02-758E9DC9C1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5" name="Oval 225">
                    <a:extLst>
                      <a:ext uri="{FF2B5EF4-FFF2-40B4-BE49-F238E27FC236}">
                        <a16:creationId xmlns:a16="http://schemas.microsoft.com/office/drawing/2014/main" id="{788A1B36-8E7A-DCB7-6E1F-24210E42C6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6" name="Oval 226">
                    <a:extLst>
                      <a:ext uri="{FF2B5EF4-FFF2-40B4-BE49-F238E27FC236}">
                        <a16:creationId xmlns:a16="http://schemas.microsoft.com/office/drawing/2014/main" id="{9215AE3A-1BA2-D29C-1FCB-9D98A0C08F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7" name="Oval 227">
                    <a:extLst>
                      <a:ext uri="{FF2B5EF4-FFF2-40B4-BE49-F238E27FC236}">
                        <a16:creationId xmlns:a16="http://schemas.microsoft.com/office/drawing/2014/main" id="{E2A33B4A-4EBD-56A4-6AF8-632793AD9A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8" name="Oval 228">
                    <a:extLst>
                      <a:ext uri="{FF2B5EF4-FFF2-40B4-BE49-F238E27FC236}">
                        <a16:creationId xmlns:a16="http://schemas.microsoft.com/office/drawing/2014/main" id="{3328C617-0670-CCE0-3436-9F1E9E6285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9" name="Oval 229">
                    <a:extLst>
                      <a:ext uri="{FF2B5EF4-FFF2-40B4-BE49-F238E27FC236}">
                        <a16:creationId xmlns:a16="http://schemas.microsoft.com/office/drawing/2014/main" id="{B01F374D-F113-0AC1-E1C8-E62197BB8C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0" name="Oval 230">
                    <a:extLst>
                      <a:ext uri="{FF2B5EF4-FFF2-40B4-BE49-F238E27FC236}">
                        <a16:creationId xmlns:a16="http://schemas.microsoft.com/office/drawing/2014/main" id="{96ABCB5F-68AD-9A2D-3163-E12490319A7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1" name="Oval 231">
                    <a:extLst>
                      <a:ext uri="{FF2B5EF4-FFF2-40B4-BE49-F238E27FC236}">
                        <a16:creationId xmlns:a16="http://schemas.microsoft.com/office/drawing/2014/main" id="{12CED1DE-EEB8-00B2-3D7D-CD5ED8C813F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2" name="Oval 232">
                    <a:extLst>
                      <a:ext uri="{FF2B5EF4-FFF2-40B4-BE49-F238E27FC236}">
                        <a16:creationId xmlns:a16="http://schemas.microsoft.com/office/drawing/2014/main" id="{E000FFB0-27AF-0D4C-9FDF-81BF4EAAB3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3" name="Oval 233">
                    <a:extLst>
                      <a:ext uri="{FF2B5EF4-FFF2-40B4-BE49-F238E27FC236}">
                        <a16:creationId xmlns:a16="http://schemas.microsoft.com/office/drawing/2014/main" id="{D5E300A2-0906-2560-628D-7D5E4BBAF5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4" name="Oval 234">
                    <a:extLst>
                      <a:ext uri="{FF2B5EF4-FFF2-40B4-BE49-F238E27FC236}">
                        <a16:creationId xmlns:a16="http://schemas.microsoft.com/office/drawing/2014/main" id="{11FABC98-1FEB-39E0-9F26-B915BDF7EB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5" name="Oval 235">
                    <a:extLst>
                      <a:ext uri="{FF2B5EF4-FFF2-40B4-BE49-F238E27FC236}">
                        <a16:creationId xmlns:a16="http://schemas.microsoft.com/office/drawing/2014/main" id="{0CA5FABA-9B2A-6E2A-F502-CB4CCA2F9C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26" name="Group 236">
                  <a:extLst>
                    <a:ext uri="{FF2B5EF4-FFF2-40B4-BE49-F238E27FC236}">
                      <a16:creationId xmlns:a16="http://schemas.microsoft.com/office/drawing/2014/main" id="{09C2C303-188C-65AB-D0AD-FC08E2256F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372" name="Oval 237">
                    <a:extLst>
                      <a:ext uri="{FF2B5EF4-FFF2-40B4-BE49-F238E27FC236}">
                        <a16:creationId xmlns:a16="http://schemas.microsoft.com/office/drawing/2014/main" id="{FFF6CCC2-EC2B-842F-2C9D-9A4ED90F7B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3" name="Oval 238">
                    <a:extLst>
                      <a:ext uri="{FF2B5EF4-FFF2-40B4-BE49-F238E27FC236}">
                        <a16:creationId xmlns:a16="http://schemas.microsoft.com/office/drawing/2014/main" id="{06BA17D6-E156-19D1-83A9-721732A00F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4" name="Oval 239">
                    <a:extLst>
                      <a:ext uri="{FF2B5EF4-FFF2-40B4-BE49-F238E27FC236}">
                        <a16:creationId xmlns:a16="http://schemas.microsoft.com/office/drawing/2014/main" id="{75A4663B-0570-9EB7-A90A-931AAF0BDC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5" name="Oval 240">
                    <a:extLst>
                      <a:ext uri="{FF2B5EF4-FFF2-40B4-BE49-F238E27FC236}">
                        <a16:creationId xmlns:a16="http://schemas.microsoft.com/office/drawing/2014/main" id="{ABE30CCF-A0DE-B009-75B8-92A7A3D3051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6" name="Oval 241">
                    <a:extLst>
                      <a:ext uri="{FF2B5EF4-FFF2-40B4-BE49-F238E27FC236}">
                        <a16:creationId xmlns:a16="http://schemas.microsoft.com/office/drawing/2014/main" id="{C6902B36-DA25-BD7D-F2E3-502FFDD3B5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7" name="Oval 242">
                    <a:extLst>
                      <a:ext uri="{FF2B5EF4-FFF2-40B4-BE49-F238E27FC236}">
                        <a16:creationId xmlns:a16="http://schemas.microsoft.com/office/drawing/2014/main" id="{741B0DBC-ACAA-7CDA-BF5F-D31636D46D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8" name="Oval 243">
                    <a:extLst>
                      <a:ext uri="{FF2B5EF4-FFF2-40B4-BE49-F238E27FC236}">
                        <a16:creationId xmlns:a16="http://schemas.microsoft.com/office/drawing/2014/main" id="{58B5F773-6D95-7D73-FB54-370E958D5F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9" name="Oval 244">
                    <a:extLst>
                      <a:ext uri="{FF2B5EF4-FFF2-40B4-BE49-F238E27FC236}">
                        <a16:creationId xmlns:a16="http://schemas.microsoft.com/office/drawing/2014/main" id="{995D84E0-A28A-E2BB-E949-C83A39E88B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0" name="Oval 245">
                    <a:extLst>
                      <a:ext uri="{FF2B5EF4-FFF2-40B4-BE49-F238E27FC236}">
                        <a16:creationId xmlns:a16="http://schemas.microsoft.com/office/drawing/2014/main" id="{52DDCD9C-4533-1AE0-124A-6C3D3E2643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1" name="Oval 246">
                    <a:extLst>
                      <a:ext uri="{FF2B5EF4-FFF2-40B4-BE49-F238E27FC236}">
                        <a16:creationId xmlns:a16="http://schemas.microsoft.com/office/drawing/2014/main" id="{0E640D95-5DDD-C378-516C-7DD850390D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2" name="Oval 247">
                    <a:extLst>
                      <a:ext uri="{FF2B5EF4-FFF2-40B4-BE49-F238E27FC236}">
                        <a16:creationId xmlns:a16="http://schemas.microsoft.com/office/drawing/2014/main" id="{320D6AE2-4D0F-BC1C-BBF7-5D9EAEE9C2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3" name="Oval 248">
                    <a:extLst>
                      <a:ext uri="{FF2B5EF4-FFF2-40B4-BE49-F238E27FC236}">
                        <a16:creationId xmlns:a16="http://schemas.microsoft.com/office/drawing/2014/main" id="{C804A3E7-85AA-98B1-5943-90B93ED38D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27" name="Group 249">
                  <a:extLst>
                    <a:ext uri="{FF2B5EF4-FFF2-40B4-BE49-F238E27FC236}">
                      <a16:creationId xmlns:a16="http://schemas.microsoft.com/office/drawing/2014/main" id="{6B9A1805-D335-C0C9-E6A3-BC183B36734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360" name="Oval 250">
                    <a:extLst>
                      <a:ext uri="{FF2B5EF4-FFF2-40B4-BE49-F238E27FC236}">
                        <a16:creationId xmlns:a16="http://schemas.microsoft.com/office/drawing/2014/main" id="{4736149C-933D-A87D-4F43-E35E319B70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1" name="Oval 251">
                    <a:extLst>
                      <a:ext uri="{FF2B5EF4-FFF2-40B4-BE49-F238E27FC236}">
                        <a16:creationId xmlns:a16="http://schemas.microsoft.com/office/drawing/2014/main" id="{67011011-4E7A-5F5B-7367-920133042A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2" name="Oval 252">
                    <a:extLst>
                      <a:ext uri="{FF2B5EF4-FFF2-40B4-BE49-F238E27FC236}">
                        <a16:creationId xmlns:a16="http://schemas.microsoft.com/office/drawing/2014/main" id="{C05F9D0B-987A-AC97-DB10-520BCD0885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3" name="Oval 253">
                    <a:extLst>
                      <a:ext uri="{FF2B5EF4-FFF2-40B4-BE49-F238E27FC236}">
                        <a16:creationId xmlns:a16="http://schemas.microsoft.com/office/drawing/2014/main" id="{ECE55E12-47A5-FB33-FB78-A800BF7802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4" name="Oval 254">
                    <a:extLst>
                      <a:ext uri="{FF2B5EF4-FFF2-40B4-BE49-F238E27FC236}">
                        <a16:creationId xmlns:a16="http://schemas.microsoft.com/office/drawing/2014/main" id="{EA855580-F3FF-D586-1574-6A7E3B3FF2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5" name="Oval 255">
                    <a:extLst>
                      <a:ext uri="{FF2B5EF4-FFF2-40B4-BE49-F238E27FC236}">
                        <a16:creationId xmlns:a16="http://schemas.microsoft.com/office/drawing/2014/main" id="{BF5A6432-5930-4865-E2B0-FE1DF40C3D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6" name="Oval 256">
                    <a:extLst>
                      <a:ext uri="{FF2B5EF4-FFF2-40B4-BE49-F238E27FC236}">
                        <a16:creationId xmlns:a16="http://schemas.microsoft.com/office/drawing/2014/main" id="{922A9EBE-0D90-3384-855B-A955864146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7" name="Oval 257">
                    <a:extLst>
                      <a:ext uri="{FF2B5EF4-FFF2-40B4-BE49-F238E27FC236}">
                        <a16:creationId xmlns:a16="http://schemas.microsoft.com/office/drawing/2014/main" id="{2AD05393-F932-6CC3-E5F5-8868BA8780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8" name="Oval 258">
                    <a:extLst>
                      <a:ext uri="{FF2B5EF4-FFF2-40B4-BE49-F238E27FC236}">
                        <a16:creationId xmlns:a16="http://schemas.microsoft.com/office/drawing/2014/main" id="{9AB4517F-CFD2-4DDB-B6B2-BBE4CCE706A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9" name="Oval 259">
                    <a:extLst>
                      <a:ext uri="{FF2B5EF4-FFF2-40B4-BE49-F238E27FC236}">
                        <a16:creationId xmlns:a16="http://schemas.microsoft.com/office/drawing/2014/main" id="{D7B3D422-2CD9-A238-06F2-C3F101DFBA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0" name="Oval 260">
                    <a:extLst>
                      <a:ext uri="{FF2B5EF4-FFF2-40B4-BE49-F238E27FC236}">
                        <a16:creationId xmlns:a16="http://schemas.microsoft.com/office/drawing/2014/main" id="{D0337AB1-3E02-5C3D-3A8D-193361A049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1" name="Oval 261">
                    <a:extLst>
                      <a:ext uri="{FF2B5EF4-FFF2-40B4-BE49-F238E27FC236}">
                        <a16:creationId xmlns:a16="http://schemas.microsoft.com/office/drawing/2014/main" id="{937BA6E0-CE6E-3194-68A3-AE921B1F17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28" name="Group 262">
                  <a:extLst>
                    <a:ext uri="{FF2B5EF4-FFF2-40B4-BE49-F238E27FC236}">
                      <a16:creationId xmlns:a16="http://schemas.microsoft.com/office/drawing/2014/main" id="{3B365C81-C24C-EFD9-6BD3-7C471AF2FAC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348" name="Oval 263">
                    <a:extLst>
                      <a:ext uri="{FF2B5EF4-FFF2-40B4-BE49-F238E27FC236}">
                        <a16:creationId xmlns:a16="http://schemas.microsoft.com/office/drawing/2014/main" id="{4B47EBB6-3195-2C12-6BDF-8F0EE80BDC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9" name="Oval 264">
                    <a:extLst>
                      <a:ext uri="{FF2B5EF4-FFF2-40B4-BE49-F238E27FC236}">
                        <a16:creationId xmlns:a16="http://schemas.microsoft.com/office/drawing/2014/main" id="{A207789B-4524-F2F8-DCA3-92A9FE8B56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0" name="Oval 265">
                    <a:extLst>
                      <a:ext uri="{FF2B5EF4-FFF2-40B4-BE49-F238E27FC236}">
                        <a16:creationId xmlns:a16="http://schemas.microsoft.com/office/drawing/2014/main" id="{806E15FB-56F6-710F-9DFE-9B3A63C48A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1" name="Oval 266">
                    <a:extLst>
                      <a:ext uri="{FF2B5EF4-FFF2-40B4-BE49-F238E27FC236}">
                        <a16:creationId xmlns:a16="http://schemas.microsoft.com/office/drawing/2014/main" id="{32FCE2DA-4B09-52A2-CC16-9F716F3698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2" name="Oval 267">
                    <a:extLst>
                      <a:ext uri="{FF2B5EF4-FFF2-40B4-BE49-F238E27FC236}">
                        <a16:creationId xmlns:a16="http://schemas.microsoft.com/office/drawing/2014/main" id="{8EDDD2EB-FD55-A291-6012-7BF81D0219D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3" name="Oval 268">
                    <a:extLst>
                      <a:ext uri="{FF2B5EF4-FFF2-40B4-BE49-F238E27FC236}">
                        <a16:creationId xmlns:a16="http://schemas.microsoft.com/office/drawing/2014/main" id="{A74C6EF3-38B1-2F00-8E5C-F3F2F1CD4C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4" name="Oval 269">
                    <a:extLst>
                      <a:ext uri="{FF2B5EF4-FFF2-40B4-BE49-F238E27FC236}">
                        <a16:creationId xmlns:a16="http://schemas.microsoft.com/office/drawing/2014/main" id="{DD8D6F8D-87A6-7ABC-5078-18B1ACD3C2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5" name="Oval 270">
                    <a:extLst>
                      <a:ext uri="{FF2B5EF4-FFF2-40B4-BE49-F238E27FC236}">
                        <a16:creationId xmlns:a16="http://schemas.microsoft.com/office/drawing/2014/main" id="{AAB3FE16-7F91-7ACA-C806-96AE1CFFDE8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6" name="Oval 271">
                    <a:extLst>
                      <a:ext uri="{FF2B5EF4-FFF2-40B4-BE49-F238E27FC236}">
                        <a16:creationId xmlns:a16="http://schemas.microsoft.com/office/drawing/2014/main" id="{8EDAEE23-1F6E-DC39-ED75-358D606C3B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7" name="Oval 272">
                    <a:extLst>
                      <a:ext uri="{FF2B5EF4-FFF2-40B4-BE49-F238E27FC236}">
                        <a16:creationId xmlns:a16="http://schemas.microsoft.com/office/drawing/2014/main" id="{064AE19E-B60E-4A64-7F93-D8A5B43C39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8" name="Oval 273">
                    <a:extLst>
                      <a:ext uri="{FF2B5EF4-FFF2-40B4-BE49-F238E27FC236}">
                        <a16:creationId xmlns:a16="http://schemas.microsoft.com/office/drawing/2014/main" id="{CF000BB7-49E1-7597-269C-406E1E865A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9" name="Oval 274">
                    <a:extLst>
                      <a:ext uri="{FF2B5EF4-FFF2-40B4-BE49-F238E27FC236}">
                        <a16:creationId xmlns:a16="http://schemas.microsoft.com/office/drawing/2014/main" id="{1A069E12-1C07-09DF-6A29-780B671234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29" name="Group 275">
                  <a:extLst>
                    <a:ext uri="{FF2B5EF4-FFF2-40B4-BE49-F238E27FC236}">
                      <a16:creationId xmlns:a16="http://schemas.microsoft.com/office/drawing/2014/main" id="{FEF53DAD-042A-ABFE-DD10-E82D607F85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336" name="Oval 276">
                    <a:extLst>
                      <a:ext uri="{FF2B5EF4-FFF2-40B4-BE49-F238E27FC236}">
                        <a16:creationId xmlns:a16="http://schemas.microsoft.com/office/drawing/2014/main" id="{65C25A01-159E-E57B-1875-A63CE0605B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7" name="Oval 277">
                    <a:extLst>
                      <a:ext uri="{FF2B5EF4-FFF2-40B4-BE49-F238E27FC236}">
                        <a16:creationId xmlns:a16="http://schemas.microsoft.com/office/drawing/2014/main" id="{97BDF5D2-9620-98FF-99B0-3DE7AFD260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8" name="Oval 278">
                    <a:extLst>
                      <a:ext uri="{FF2B5EF4-FFF2-40B4-BE49-F238E27FC236}">
                        <a16:creationId xmlns:a16="http://schemas.microsoft.com/office/drawing/2014/main" id="{63697E79-DF29-ACB0-1672-7D118ADA19F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9" name="Oval 279">
                    <a:extLst>
                      <a:ext uri="{FF2B5EF4-FFF2-40B4-BE49-F238E27FC236}">
                        <a16:creationId xmlns:a16="http://schemas.microsoft.com/office/drawing/2014/main" id="{C180DC31-1442-CE7B-E536-F43F7F2B74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0" name="Oval 280">
                    <a:extLst>
                      <a:ext uri="{FF2B5EF4-FFF2-40B4-BE49-F238E27FC236}">
                        <a16:creationId xmlns:a16="http://schemas.microsoft.com/office/drawing/2014/main" id="{D50770D4-B8AA-8AFE-B23A-310D91F3C9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1" name="Oval 281">
                    <a:extLst>
                      <a:ext uri="{FF2B5EF4-FFF2-40B4-BE49-F238E27FC236}">
                        <a16:creationId xmlns:a16="http://schemas.microsoft.com/office/drawing/2014/main" id="{35CEECEE-80AD-2C85-D67A-E3EB0AA9F3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2" name="Oval 282">
                    <a:extLst>
                      <a:ext uri="{FF2B5EF4-FFF2-40B4-BE49-F238E27FC236}">
                        <a16:creationId xmlns:a16="http://schemas.microsoft.com/office/drawing/2014/main" id="{A7870E00-CE66-9D31-F7C3-9A341B3885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3" name="Oval 283">
                    <a:extLst>
                      <a:ext uri="{FF2B5EF4-FFF2-40B4-BE49-F238E27FC236}">
                        <a16:creationId xmlns:a16="http://schemas.microsoft.com/office/drawing/2014/main" id="{0B0415A7-E9C4-BA46-C04E-1324051941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4" name="Oval 284">
                    <a:extLst>
                      <a:ext uri="{FF2B5EF4-FFF2-40B4-BE49-F238E27FC236}">
                        <a16:creationId xmlns:a16="http://schemas.microsoft.com/office/drawing/2014/main" id="{BBDBCDE1-EA76-9564-95A4-95BB7EF8D73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5" name="Oval 285">
                    <a:extLst>
                      <a:ext uri="{FF2B5EF4-FFF2-40B4-BE49-F238E27FC236}">
                        <a16:creationId xmlns:a16="http://schemas.microsoft.com/office/drawing/2014/main" id="{8C55B61C-9531-35C5-D1D1-C5AAF72289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6" name="Oval 286">
                    <a:extLst>
                      <a:ext uri="{FF2B5EF4-FFF2-40B4-BE49-F238E27FC236}">
                        <a16:creationId xmlns:a16="http://schemas.microsoft.com/office/drawing/2014/main" id="{AA57D060-118B-2156-AEAF-4E02F13A09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7" name="Oval 287">
                    <a:extLst>
                      <a:ext uri="{FF2B5EF4-FFF2-40B4-BE49-F238E27FC236}">
                        <a16:creationId xmlns:a16="http://schemas.microsoft.com/office/drawing/2014/main" id="{21447B44-5FE6-80E2-497B-B9B10CA1DD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30" name="Oval 288">
                  <a:extLst>
                    <a:ext uri="{FF2B5EF4-FFF2-40B4-BE49-F238E27FC236}">
                      <a16:creationId xmlns:a16="http://schemas.microsoft.com/office/drawing/2014/main" id="{6385CAAE-79D4-941E-19B8-6C9AE6887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1" name="Oval 289">
                  <a:extLst>
                    <a:ext uri="{FF2B5EF4-FFF2-40B4-BE49-F238E27FC236}">
                      <a16:creationId xmlns:a16="http://schemas.microsoft.com/office/drawing/2014/main" id="{7EB1195C-B4EE-86C1-F8BD-252CA1727E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2" name="Oval 290">
                  <a:extLst>
                    <a:ext uri="{FF2B5EF4-FFF2-40B4-BE49-F238E27FC236}">
                      <a16:creationId xmlns:a16="http://schemas.microsoft.com/office/drawing/2014/main" id="{7EB81335-6C29-6D54-23ED-83365519B2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3" name="Oval 291">
                  <a:extLst>
                    <a:ext uri="{FF2B5EF4-FFF2-40B4-BE49-F238E27FC236}">
                      <a16:creationId xmlns:a16="http://schemas.microsoft.com/office/drawing/2014/main" id="{E5057F2D-04CF-DF40-2C95-A674B0E4F8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4" name="Oval 292">
                  <a:extLst>
                    <a:ext uri="{FF2B5EF4-FFF2-40B4-BE49-F238E27FC236}">
                      <a16:creationId xmlns:a16="http://schemas.microsoft.com/office/drawing/2014/main" id="{968F7917-557F-D6F8-EACB-AAED7ABA6E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5" name="Oval 293">
                  <a:extLst>
                    <a:ext uri="{FF2B5EF4-FFF2-40B4-BE49-F238E27FC236}">
                      <a16:creationId xmlns:a16="http://schemas.microsoft.com/office/drawing/2014/main" id="{3033EE0D-E9AA-C35A-7F57-04DB13A471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0" name="Rectangle 294">
              <a:extLst>
                <a:ext uri="{FF2B5EF4-FFF2-40B4-BE49-F238E27FC236}">
                  <a16:creationId xmlns:a16="http://schemas.microsoft.com/office/drawing/2014/main" id="{46112235-B823-B789-2CF6-27624E513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3" y="752"/>
              <a:ext cx="1184" cy="260"/>
            </a:xfrm>
            <a:prstGeom prst="rect">
              <a:avLst/>
            </a:prstGeom>
            <a:solidFill>
              <a:srgbClr val="FCFEBA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none" lIns="90488" tIns="44450" rIns="90488" bIns="44450" anchor="ctr"/>
            <a:lstStyle>
              <a:lvl1pPr defTabSz="7620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571500" defTabSz="7620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defTabSz="7620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714500" defTabSz="7620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286000" defTabSz="7620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743200" defTabSz="7620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200400" defTabSz="7620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657600" defTabSz="7620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114800" defTabSz="7620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buFont typeface="Symbol" pitchFamily="18" charset="2"/>
                <a:buNone/>
              </a:pPr>
              <a:r>
                <a:rPr lang="en-US" altLang="de-DE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Beta-decay</a:t>
              </a:r>
            </a:p>
          </p:txBody>
        </p:sp>
        <p:sp>
          <p:nvSpPr>
            <p:cNvPr id="11" name="Line 295">
              <a:extLst>
                <a:ext uri="{FF2B5EF4-FFF2-40B4-BE49-F238E27FC236}">
                  <a16:creationId xmlns:a16="http://schemas.microsoft.com/office/drawing/2014/main" id="{103B825B-FAB1-1ECE-AD31-46C288F220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58" y="2256"/>
              <a:ext cx="396" cy="4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296">
              <a:extLst>
                <a:ext uri="{FF2B5EF4-FFF2-40B4-BE49-F238E27FC236}">
                  <a16:creationId xmlns:a16="http://schemas.microsoft.com/office/drawing/2014/main" id="{DBD57869-3C02-59B6-D237-245A908446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8" y="2048"/>
              <a:ext cx="314" cy="6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 Box 297">
              <a:extLst>
                <a:ext uri="{FF2B5EF4-FFF2-40B4-BE49-F238E27FC236}">
                  <a16:creationId xmlns:a16="http://schemas.microsoft.com/office/drawing/2014/main" id="{61054A2D-4E46-C2FC-517C-24AE4E2C08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2" y="2294"/>
              <a:ext cx="56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>
                  <a:latin typeface="Arial" panose="020B0604020202020204" pitchFamily="34" charset="0"/>
                  <a:cs typeface="Arial" panose="020B0604020202020204" pitchFamily="34" charset="0"/>
                </a:rPr>
                <a:t>Th 234</a:t>
              </a:r>
            </a:p>
          </p:txBody>
        </p:sp>
        <p:sp>
          <p:nvSpPr>
            <p:cNvPr id="14" name="Text Box 298">
              <a:extLst>
                <a:ext uri="{FF2B5EF4-FFF2-40B4-BE49-F238E27FC236}">
                  <a16:creationId xmlns:a16="http://schemas.microsoft.com/office/drawing/2014/main" id="{F8026129-1CAA-2B15-4FFA-2A667E21E3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7" y="1672"/>
              <a:ext cx="57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>
                  <a:latin typeface="Arial" panose="020B0604020202020204" pitchFamily="34" charset="0"/>
                  <a:cs typeface="Arial" panose="020B0604020202020204" pitchFamily="34" charset="0"/>
                </a:rPr>
                <a:t>Pa 234</a:t>
              </a:r>
            </a:p>
          </p:txBody>
        </p:sp>
        <p:sp>
          <p:nvSpPr>
            <p:cNvPr id="15" name="Text Box 299">
              <a:extLst>
                <a:ext uri="{FF2B5EF4-FFF2-40B4-BE49-F238E27FC236}">
                  <a16:creationId xmlns:a16="http://schemas.microsoft.com/office/drawing/2014/main" id="{5E9903AD-01F2-087D-62F6-A7B626AA19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8" y="2119"/>
              <a:ext cx="85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b="1" dirty="0">
                  <a:latin typeface="Symbol" pitchFamily="2" charset="2"/>
                  <a:cs typeface="Arial" panose="020B0604020202020204" pitchFamily="34" charset="0"/>
                </a:rPr>
                <a:t>b</a:t>
              </a:r>
              <a:r>
                <a:rPr lang="de-DE" alt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altLang="de-DE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altLang="de-DE" dirty="0">
                  <a:latin typeface="Arial" panose="020B0604020202020204" pitchFamily="34" charset="0"/>
                  <a:cs typeface="Arial" panose="020B0604020202020204" pitchFamily="34" charset="0"/>
                </a:rPr>
                <a:t>electron</a:t>
              </a:r>
              <a:r>
                <a:rPr lang="de-DE" altLang="de-DE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de-DE" altLang="de-D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roup 300">
              <a:extLst>
                <a:ext uri="{FF2B5EF4-FFF2-40B4-BE49-F238E27FC236}">
                  <a16:creationId xmlns:a16="http://schemas.microsoft.com/office/drawing/2014/main" id="{301502A9-8C32-8325-AE36-FF1DCBC185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9" y="1608"/>
              <a:ext cx="663" cy="704"/>
              <a:chOff x="716" y="1890"/>
              <a:chExt cx="663" cy="704"/>
            </a:xfrm>
          </p:grpSpPr>
          <p:grpSp>
            <p:nvGrpSpPr>
              <p:cNvPr id="33" name="Group 301">
                <a:extLst>
                  <a:ext uri="{FF2B5EF4-FFF2-40B4-BE49-F238E27FC236}">
                    <a16:creationId xmlns:a16="http://schemas.microsoft.com/office/drawing/2014/main" id="{8BEEDAFD-5D61-399B-C7D1-BCB067F4F5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8" y="2002"/>
                <a:ext cx="495" cy="544"/>
                <a:chOff x="668" y="1874"/>
                <a:chExt cx="695" cy="712"/>
              </a:xfrm>
            </p:grpSpPr>
            <p:grpSp>
              <p:nvGrpSpPr>
                <p:cNvPr id="250" name="Group 302">
                  <a:extLst>
                    <a:ext uri="{FF2B5EF4-FFF2-40B4-BE49-F238E27FC236}">
                      <a16:creationId xmlns:a16="http://schemas.microsoft.com/office/drawing/2014/main" id="{5F322C15-9C3C-0A99-290C-5E687BA162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309" name="Oval 303">
                    <a:extLst>
                      <a:ext uri="{FF2B5EF4-FFF2-40B4-BE49-F238E27FC236}">
                        <a16:creationId xmlns:a16="http://schemas.microsoft.com/office/drawing/2014/main" id="{54708CCF-1D89-19C0-4FD9-5C0F788105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0" name="Oval 304">
                    <a:extLst>
                      <a:ext uri="{FF2B5EF4-FFF2-40B4-BE49-F238E27FC236}">
                        <a16:creationId xmlns:a16="http://schemas.microsoft.com/office/drawing/2014/main" id="{31A2E318-A81B-8D0C-7770-A720FE1661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1" name="Oval 305">
                    <a:extLst>
                      <a:ext uri="{FF2B5EF4-FFF2-40B4-BE49-F238E27FC236}">
                        <a16:creationId xmlns:a16="http://schemas.microsoft.com/office/drawing/2014/main" id="{9C21DB26-8F7B-4619-BFCE-7EB368C7697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2" name="Oval 306">
                    <a:extLst>
                      <a:ext uri="{FF2B5EF4-FFF2-40B4-BE49-F238E27FC236}">
                        <a16:creationId xmlns:a16="http://schemas.microsoft.com/office/drawing/2014/main" id="{4FBB3CD5-8663-A744-0E04-AF14669C8F7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3" name="Oval 307">
                    <a:extLst>
                      <a:ext uri="{FF2B5EF4-FFF2-40B4-BE49-F238E27FC236}">
                        <a16:creationId xmlns:a16="http://schemas.microsoft.com/office/drawing/2014/main" id="{44D6756B-D4C9-BC54-1A3F-E9E55B9516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4" name="Oval 308">
                    <a:extLst>
                      <a:ext uri="{FF2B5EF4-FFF2-40B4-BE49-F238E27FC236}">
                        <a16:creationId xmlns:a16="http://schemas.microsoft.com/office/drawing/2014/main" id="{07C1E2DE-0367-D166-A6B0-1853E1C665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5" name="Oval 309">
                    <a:extLst>
                      <a:ext uri="{FF2B5EF4-FFF2-40B4-BE49-F238E27FC236}">
                        <a16:creationId xmlns:a16="http://schemas.microsoft.com/office/drawing/2014/main" id="{077C45BA-5AF1-A557-3D2D-7D41A7AAE5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6" name="Oval 310">
                    <a:extLst>
                      <a:ext uri="{FF2B5EF4-FFF2-40B4-BE49-F238E27FC236}">
                        <a16:creationId xmlns:a16="http://schemas.microsoft.com/office/drawing/2014/main" id="{0FE60A8B-AEF9-8F9A-16DD-F11655156C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7" name="Oval 311">
                    <a:extLst>
                      <a:ext uri="{FF2B5EF4-FFF2-40B4-BE49-F238E27FC236}">
                        <a16:creationId xmlns:a16="http://schemas.microsoft.com/office/drawing/2014/main" id="{1AD83B65-4663-FEF7-B326-40FEEDE868F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" name="Oval 312">
                    <a:extLst>
                      <a:ext uri="{FF2B5EF4-FFF2-40B4-BE49-F238E27FC236}">
                        <a16:creationId xmlns:a16="http://schemas.microsoft.com/office/drawing/2014/main" id="{E6EE1BC6-E924-8768-8A1E-2491EAA5A4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" name="Oval 313">
                    <a:extLst>
                      <a:ext uri="{FF2B5EF4-FFF2-40B4-BE49-F238E27FC236}">
                        <a16:creationId xmlns:a16="http://schemas.microsoft.com/office/drawing/2014/main" id="{A68326B0-B468-D92F-07DE-7835A55AFD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0" name="Oval 314">
                    <a:extLst>
                      <a:ext uri="{FF2B5EF4-FFF2-40B4-BE49-F238E27FC236}">
                        <a16:creationId xmlns:a16="http://schemas.microsoft.com/office/drawing/2014/main" id="{535EE50D-F84E-D3A8-70A9-B37715EFF0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1" name="Group 315">
                  <a:extLst>
                    <a:ext uri="{FF2B5EF4-FFF2-40B4-BE49-F238E27FC236}">
                      <a16:creationId xmlns:a16="http://schemas.microsoft.com/office/drawing/2014/main" id="{525D5C89-FD3A-F2E7-0067-5EA49DE4888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297" name="Oval 316">
                    <a:extLst>
                      <a:ext uri="{FF2B5EF4-FFF2-40B4-BE49-F238E27FC236}">
                        <a16:creationId xmlns:a16="http://schemas.microsoft.com/office/drawing/2014/main" id="{E4B67879-DD0C-110B-C3AF-6CE7D32B4C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8" name="Oval 317">
                    <a:extLst>
                      <a:ext uri="{FF2B5EF4-FFF2-40B4-BE49-F238E27FC236}">
                        <a16:creationId xmlns:a16="http://schemas.microsoft.com/office/drawing/2014/main" id="{B74C5774-7770-1346-1C26-1B3F77A4907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9" name="Oval 318">
                    <a:extLst>
                      <a:ext uri="{FF2B5EF4-FFF2-40B4-BE49-F238E27FC236}">
                        <a16:creationId xmlns:a16="http://schemas.microsoft.com/office/drawing/2014/main" id="{93A4E4C7-E45A-D44A-C9AF-2BF0C0404B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0" name="Oval 319">
                    <a:extLst>
                      <a:ext uri="{FF2B5EF4-FFF2-40B4-BE49-F238E27FC236}">
                        <a16:creationId xmlns:a16="http://schemas.microsoft.com/office/drawing/2014/main" id="{164AF4D5-562B-C8E6-AA53-5311FB71CC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1" name="Oval 320">
                    <a:extLst>
                      <a:ext uri="{FF2B5EF4-FFF2-40B4-BE49-F238E27FC236}">
                        <a16:creationId xmlns:a16="http://schemas.microsoft.com/office/drawing/2014/main" id="{EA662F82-CDD4-6BCC-0E37-9A9790E434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2" name="Oval 321">
                    <a:extLst>
                      <a:ext uri="{FF2B5EF4-FFF2-40B4-BE49-F238E27FC236}">
                        <a16:creationId xmlns:a16="http://schemas.microsoft.com/office/drawing/2014/main" id="{BA22501A-1BFD-CABA-13D6-0F301BD7BAD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3" name="Oval 322">
                    <a:extLst>
                      <a:ext uri="{FF2B5EF4-FFF2-40B4-BE49-F238E27FC236}">
                        <a16:creationId xmlns:a16="http://schemas.microsoft.com/office/drawing/2014/main" id="{3D13321D-8AED-6D95-57B5-0E06C52395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4" name="Oval 323">
                    <a:extLst>
                      <a:ext uri="{FF2B5EF4-FFF2-40B4-BE49-F238E27FC236}">
                        <a16:creationId xmlns:a16="http://schemas.microsoft.com/office/drawing/2014/main" id="{75568415-D9B9-2B51-B227-A1FBA6EC78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5" name="Oval 324">
                    <a:extLst>
                      <a:ext uri="{FF2B5EF4-FFF2-40B4-BE49-F238E27FC236}">
                        <a16:creationId xmlns:a16="http://schemas.microsoft.com/office/drawing/2014/main" id="{477B57E6-DC2F-9374-D823-B98696C000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6" name="Oval 325">
                    <a:extLst>
                      <a:ext uri="{FF2B5EF4-FFF2-40B4-BE49-F238E27FC236}">
                        <a16:creationId xmlns:a16="http://schemas.microsoft.com/office/drawing/2014/main" id="{2D8D4A6D-CA75-B835-D0FC-F155584ECE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7" name="Oval 326">
                    <a:extLst>
                      <a:ext uri="{FF2B5EF4-FFF2-40B4-BE49-F238E27FC236}">
                        <a16:creationId xmlns:a16="http://schemas.microsoft.com/office/drawing/2014/main" id="{33C87F0E-A38D-FA49-62A3-713C90536D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8" name="Oval 327">
                    <a:extLst>
                      <a:ext uri="{FF2B5EF4-FFF2-40B4-BE49-F238E27FC236}">
                        <a16:creationId xmlns:a16="http://schemas.microsoft.com/office/drawing/2014/main" id="{A6CFD86E-7DE8-5750-AE8A-8E1191CDAC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2" name="Group 328">
                  <a:extLst>
                    <a:ext uri="{FF2B5EF4-FFF2-40B4-BE49-F238E27FC236}">
                      <a16:creationId xmlns:a16="http://schemas.microsoft.com/office/drawing/2014/main" id="{E4090CEA-B8E6-3F11-4437-419A8720A9C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285" name="Oval 329">
                    <a:extLst>
                      <a:ext uri="{FF2B5EF4-FFF2-40B4-BE49-F238E27FC236}">
                        <a16:creationId xmlns:a16="http://schemas.microsoft.com/office/drawing/2014/main" id="{EF343B20-2465-11E4-BD65-9AF652CA64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" name="Oval 330">
                    <a:extLst>
                      <a:ext uri="{FF2B5EF4-FFF2-40B4-BE49-F238E27FC236}">
                        <a16:creationId xmlns:a16="http://schemas.microsoft.com/office/drawing/2014/main" id="{F03E40CE-E51C-3478-C115-23AE13A7C5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" name="Oval 331">
                    <a:extLst>
                      <a:ext uri="{FF2B5EF4-FFF2-40B4-BE49-F238E27FC236}">
                        <a16:creationId xmlns:a16="http://schemas.microsoft.com/office/drawing/2014/main" id="{73ACEDF3-7BA8-840E-FC28-84B218C8FE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8" name="Oval 332">
                    <a:extLst>
                      <a:ext uri="{FF2B5EF4-FFF2-40B4-BE49-F238E27FC236}">
                        <a16:creationId xmlns:a16="http://schemas.microsoft.com/office/drawing/2014/main" id="{DD33CE6B-0D44-2E13-DD0B-9710E6B723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9" name="Oval 333">
                    <a:extLst>
                      <a:ext uri="{FF2B5EF4-FFF2-40B4-BE49-F238E27FC236}">
                        <a16:creationId xmlns:a16="http://schemas.microsoft.com/office/drawing/2014/main" id="{E9D022B2-59EF-7B66-702C-58BB0D3936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0" name="Oval 334">
                    <a:extLst>
                      <a:ext uri="{FF2B5EF4-FFF2-40B4-BE49-F238E27FC236}">
                        <a16:creationId xmlns:a16="http://schemas.microsoft.com/office/drawing/2014/main" id="{21CD4FD8-25B6-C96A-1849-965CB337F8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1" name="Oval 335">
                    <a:extLst>
                      <a:ext uri="{FF2B5EF4-FFF2-40B4-BE49-F238E27FC236}">
                        <a16:creationId xmlns:a16="http://schemas.microsoft.com/office/drawing/2014/main" id="{0BE93DDD-82A6-D5D4-5E40-D699BD22055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2" name="Oval 336">
                    <a:extLst>
                      <a:ext uri="{FF2B5EF4-FFF2-40B4-BE49-F238E27FC236}">
                        <a16:creationId xmlns:a16="http://schemas.microsoft.com/office/drawing/2014/main" id="{FB77D96C-EFD4-D977-8941-2D143DA7A4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3" name="Oval 337">
                    <a:extLst>
                      <a:ext uri="{FF2B5EF4-FFF2-40B4-BE49-F238E27FC236}">
                        <a16:creationId xmlns:a16="http://schemas.microsoft.com/office/drawing/2014/main" id="{8FB6C2BC-0CC4-BFCA-AD53-839C40CD21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4" name="Oval 338">
                    <a:extLst>
                      <a:ext uri="{FF2B5EF4-FFF2-40B4-BE49-F238E27FC236}">
                        <a16:creationId xmlns:a16="http://schemas.microsoft.com/office/drawing/2014/main" id="{8EF592C9-DCA6-2948-8075-9E606298090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5" name="Oval 339">
                    <a:extLst>
                      <a:ext uri="{FF2B5EF4-FFF2-40B4-BE49-F238E27FC236}">
                        <a16:creationId xmlns:a16="http://schemas.microsoft.com/office/drawing/2014/main" id="{D330109E-F0A5-7DF4-02AF-2544B6DD01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6" name="Oval 340">
                    <a:extLst>
                      <a:ext uri="{FF2B5EF4-FFF2-40B4-BE49-F238E27FC236}">
                        <a16:creationId xmlns:a16="http://schemas.microsoft.com/office/drawing/2014/main" id="{194B53CE-0F82-1FE4-4C6A-3519DF506C2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3" name="Group 341">
                  <a:extLst>
                    <a:ext uri="{FF2B5EF4-FFF2-40B4-BE49-F238E27FC236}">
                      <a16:creationId xmlns:a16="http://schemas.microsoft.com/office/drawing/2014/main" id="{AE00E233-93EA-93A1-C1CD-337B480E399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273" name="Oval 342">
                    <a:extLst>
                      <a:ext uri="{FF2B5EF4-FFF2-40B4-BE49-F238E27FC236}">
                        <a16:creationId xmlns:a16="http://schemas.microsoft.com/office/drawing/2014/main" id="{83D21F0D-6183-D5D4-9558-773C9E489F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4" name="Oval 343">
                    <a:extLst>
                      <a:ext uri="{FF2B5EF4-FFF2-40B4-BE49-F238E27FC236}">
                        <a16:creationId xmlns:a16="http://schemas.microsoft.com/office/drawing/2014/main" id="{989879F7-4768-103F-C86A-05BAE8B422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5" name="Oval 344">
                    <a:extLst>
                      <a:ext uri="{FF2B5EF4-FFF2-40B4-BE49-F238E27FC236}">
                        <a16:creationId xmlns:a16="http://schemas.microsoft.com/office/drawing/2014/main" id="{2DC45AA6-2019-D991-8F99-4DDF64F9DB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6" name="Oval 345">
                    <a:extLst>
                      <a:ext uri="{FF2B5EF4-FFF2-40B4-BE49-F238E27FC236}">
                        <a16:creationId xmlns:a16="http://schemas.microsoft.com/office/drawing/2014/main" id="{B36D937D-69DC-CE63-DCFF-C529E0C9F7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7" name="Oval 346">
                    <a:extLst>
                      <a:ext uri="{FF2B5EF4-FFF2-40B4-BE49-F238E27FC236}">
                        <a16:creationId xmlns:a16="http://schemas.microsoft.com/office/drawing/2014/main" id="{F537C392-570A-EC8D-A666-73E9F02B51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8" name="Oval 347">
                    <a:extLst>
                      <a:ext uri="{FF2B5EF4-FFF2-40B4-BE49-F238E27FC236}">
                        <a16:creationId xmlns:a16="http://schemas.microsoft.com/office/drawing/2014/main" id="{D6B7CE44-EDD8-3307-1451-B5ED7852C2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9" name="Oval 348">
                    <a:extLst>
                      <a:ext uri="{FF2B5EF4-FFF2-40B4-BE49-F238E27FC236}">
                        <a16:creationId xmlns:a16="http://schemas.microsoft.com/office/drawing/2014/main" id="{BE32AFDB-D7E1-16DE-709E-A019A80015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0" name="Oval 349">
                    <a:extLst>
                      <a:ext uri="{FF2B5EF4-FFF2-40B4-BE49-F238E27FC236}">
                        <a16:creationId xmlns:a16="http://schemas.microsoft.com/office/drawing/2014/main" id="{7B206024-F5DB-C4E2-1266-C8865006AD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1" name="Oval 350">
                    <a:extLst>
                      <a:ext uri="{FF2B5EF4-FFF2-40B4-BE49-F238E27FC236}">
                        <a16:creationId xmlns:a16="http://schemas.microsoft.com/office/drawing/2014/main" id="{03D570B1-F72F-C707-D35D-08319F8266E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2" name="Oval 351">
                    <a:extLst>
                      <a:ext uri="{FF2B5EF4-FFF2-40B4-BE49-F238E27FC236}">
                        <a16:creationId xmlns:a16="http://schemas.microsoft.com/office/drawing/2014/main" id="{F7670119-AB47-DF11-57A3-E02D2DE756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3" name="Oval 352">
                    <a:extLst>
                      <a:ext uri="{FF2B5EF4-FFF2-40B4-BE49-F238E27FC236}">
                        <a16:creationId xmlns:a16="http://schemas.microsoft.com/office/drawing/2014/main" id="{2B36BAEF-F72F-CE33-82A8-47C77D59F0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4" name="Oval 353">
                    <a:extLst>
                      <a:ext uri="{FF2B5EF4-FFF2-40B4-BE49-F238E27FC236}">
                        <a16:creationId xmlns:a16="http://schemas.microsoft.com/office/drawing/2014/main" id="{425CE801-99A8-E802-C0FD-C4DED4671B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4" name="Group 354">
                  <a:extLst>
                    <a:ext uri="{FF2B5EF4-FFF2-40B4-BE49-F238E27FC236}">
                      <a16:creationId xmlns:a16="http://schemas.microsoft.com/office/drawing/2014/main" id="{814C3BE7-699B-385D-83D3-CB6DD9175CF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261" name="Oval 355">
                    <a:extLst>
                      <a:ext uri="{FF2B5EF4-FFF2-40B4-BE49-F238E27FC236}">
                        <a16:creationId xmlns:a16="http://schemas.microsoft.com/office/drawing/2014/main" id="{71339FDB-E57C-6857-9E4F-EF0A20243F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2" name="Oval 356">
                    <a:extLst>
                      <a:ext uri="{FF2B5EF4-FFF2-40B4-BE49-F238E27FC236}">
                        <a16:creationId xmlns:a16="http://schemas.microsoft.com/office/drawing/2014/main" id="{54F6B22F-C23E-51DE-5933-7ECD8287A3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3" name="Oval 357">
                    <a:extLst>
                      <a:ext uri="{FF2B5EF4-FFF2-40B4-BE49-F238E27FC236}">
                        <a16:creationId xmlns:a16="http://schemas.microsoft.com/office/drawing/2014/main" id="{550C42D5-F343-684C-3324-E50B6C6CF0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4" name="Oval 358">
                    <a:extLst>
                      <a:ext uri="{FF2B5EF4-FFF2-40B4-BE49-F238E27FC236}">
                        <a16:creationId xmlns:a16="http://schemas.microsoft.com/office/drawing/2014/main" id="{1E07A676-2FC7-6033-3F56-A2B81FB5631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5" name="Oval 359">
                    <a:extLst>
                      <a:ext uri="{FF2B5EF4-FFF2-40B4-BE49-F238E27FC236}">
                        <a16:creationId xmlns:a16="http://schemas.microsoft.com/office/drawing/2014/main" id="{14D1E3AE-ABC7-D552-530D-04869D5D3D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6" name="Oval 360">
                    <a:extLst>
                      <a:ext uri="{FF2B5EF4-FFF2-40B4-BE49-F238E27FC236}">
                        <a16:creationId xmlns:a16="http://schemas.microsoft.com/office/drawing/2014/main" id="{48E56B5B-6EA6-28D2-61ED-036E7D636A6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7" name="Oval 361">
                    <a:extLst>
                      <a:ext uri="{FF2B5EF4-FFF2-40B4-BE49-F238E27FC236}">
                        <a16:creationId xmlns:a16="http://schemas.microsoft.com/office/drawing/2014/main" id="{7E9B31E6-449C-14DA-E759-72A506F2D1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8" name="Oval 362">
                    <a:extLst>
                      <a:ext uri="{FF2B5EF4-FFF2-40B4-BE49-F238E27FC236}">
                        <a16:creationId xmlns:a16="http://schemas.microsoft.com/office/drawing/2014/main" id="{734EE091-F97A-E412-64E5-0DDC60642A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9" name="Oval 363">
                    <a:extLst>
                      <a:ext uri="{FF2B5EF4-FFF2-40B4-BE49-F238E27FC236}">
                        <a16:creationId xmlns:a16="http://schemas.microsoft.com/office/drawing/2014/main" id="{AD2AA054-5415-31D2-E9E8-FA60973812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0" name="Oval 364">
                    <a:extLst>
                      <a:ext uri="{FF2B5EF4-FFF2-40B4-BE49-F238E27FC236}">
                        <a16:creationId xmlns:a16="http://schemas.microsoft.com/office/drawing/2014/main" id="{919CA619-2652-0C1F-7A85-0B2F18043A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1" name="Oval 365">
                    <a:extLst>
                      <a:ext uri="{FF2B5EF4-FFF2-40B4-BE49-F238E27FC236}">
                        <a16:creationId xmlns:a16="http://schemas.microsoft.com/office/drawing/2014/main" id="{2934EFED-C5A5-B05E-6063-79C6E1D74C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2" name="Oval 366">
                    <a:extLst>
                      <a:ext uri="{FF2B5EF4-FFF2-40B4-BE49-F238E27FC236}">
                        <a16:creationId xmlns:a16="http://schemas.microsoft.com/office/drawing/2014/main" id="{A582AC40-7656-73B3-F519-2BCB297CDE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55" name="Oval 367">
                  <a:extLst>
                    <a:ext uri="{FF2B5EF4-FFF2-40B4-BE49-F238E27FC236}">
                      <a16:creationId xmlns:a16="http://schemas.microsoft.com/office/drawing/2014/main" id="{49812910-1642-B62D-1973-DE6014905B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" name="Oval 368">
                  <a:extLst>
                    <a:ext uri="{FF2B5EF4-FFF2-40B4-BE49-F238E27FC236}">
                      <a16:creationId xmlns:a16="http://schemas.microsoft.com/office/drawing/2014/main" id="{769E5FD1-7A60-83A3-E986-58D5380AB3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" name="Oval 369">
                  <a:extLst>
                    <a:ext uri="{FF2B5EF4-FFF2-40B4-BE49-F238E27FC236}">
                      <a16:creationId xmlns:a16="http://schemas.microsoft.com/office/drawing/2014/main" id="{8DE8BFA8-B909-767C-34DA-4550B47934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" name="Oval 370">
                  <a:extLst>
                    <a:ext uri="{FF2B5EF4-FFF2-40B4-BE49-F238E27FC236}">
                      <a16:creationId xmlns:a16="http://schemas.microsoft.com/office/drawing/2014/main" id="{088726EA-C19E-8891-7EE2-E889F4F73C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" name="Oval 371">
                  <a:extLst>
                    <a:ext uri="{FF2B5EF4-FFF2-40B4-BE49-F238E27FC236}">
                      <a16:creationId xmlns:a16="http://schemas.microsoft.com/office/drawing/2014/main" id="{3552D356-ED0A-37E2-3D63-BC84BDD100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" name="Oval 372">
                  <a:extLst>
                    <a:ext uri="{FF2B5EF4-FFF2-40B4-BE49-F238E27FC236}">
                      <a16:creationId xmlns:a16="http://schemas.microsoft.com/office/drawing/2014/main" id="{25F91064-489C-5B01-7382-4C626A5625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4" name="Group 373">
                <a:extLst>
                  <a:ext uri="{FF2B5EF4-FFF2-40B4-BE49-F238E27FC236}">
                    <a16:creationId xmlns:a16="http://schemas.microsoft.com/office/drawing/2014/main" id="{374601E9-3BDD-F151-1860-FBDC55F27F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52" y="2050"/>
                <a:ext cx="495" cy="544"/>
                <a:chOff x="668" y="1874"/>
                <a:chExt cx="695" cy="712"/>
              </a:xfrm>
            </p:grpSpPr>
            <p:grpSp>
              <p:nvGrpSpPr>
                <p:cNvPr id="179" name="Group 374">
                  <a:extLst>
                    <a:ext uri="{FF2B5EF4-FFF2-40B4-BE49-F238E27FC236}">
                      <a16:creationId xmlns:a16="http://schemas.microsoft.com/office/drawing/2014/main" id="{F6165581-62F3-0ABE-1618-05CCC093FE8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238" name="Oval 375">
                    <a:extLst>
                      <a:ext uri="{FF2B5EF4-FFF2-40B4-BE49-F238E27FC236}">
                        <a16:creationId xmlns:a16="http://schemas.microsoft.com/office/drawing/2014/main" id="{033C34A9-79E7-038F-A4A2-71EBF31542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9" name="Oval 376">
                    <a:extLst>
                      <a:ext uri="{FF2B5EF4-FFF2-40B4-BE49-F238E27FC236}">
                        <a16:creationId xmlns:a16="http://schemas.microsoft.com/office/drawing/2014/main" id="{765656ED-BA3F-59CA-2F2F-1A180F8E0B5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0" name="Oval 377">
                    <a:extLst>
                      <a:ext uri="{FF2B5EF4-FFF2-40B4-BE49-F238E27FC236}">
                        <a16:creationId xmlns:a16="http://schemas.microsoft.com/office/drawing/2014/main" id="{89D8D4F5-6783-1079-6354-3D24D0C4B7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1" name="Oval 378">
                    <a:extLst>
                      <a:ext uri="{FF2B5EF4-FFF2-40B4-BE49-F238E27FC236}">
                        <a16:creationId xmlns:a16="http://schemas.microsoft.com/office/drawing/2014/main" id="{203E9A86-6718-83DC-BABA-5CE5D4E9F2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2" name="Oval 379">
                    <a:extLst>
                      <a:ext uri="{FF2B5EF4-FFF2-40B4-BE49-F238E27FC236}">
                        <a16:creationId xmlns:a16="http://schemas.microsoft.com/office/drawing/2014/main" id="{08994B1C-4745-55FC-3A2A-A24ED123E3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3" name="Oval 380">
                    <a:extLst>
                      <a:ext uri="{FF2B5EF4-FFF2-40B4-BE49-F238E27FC236}">
                        <a16:creationId xmlns:a16="http://schemas.microsoft.com/office/drawing/2014/main" id="{41C0C937-4888-8F60-8321-9CDAD9E9D6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4" name="Oval 381">
                    <a:extLst>
                      <a:ext uri="{FF2B5EF4-FFF2-40B4-BE49-F238E27FC236}">
                        <a16:creationId xmlns:a16="http://schemas.microsoft.com/office/drawing/2014/main" id="{146878F5-983B-E646-19BB-C87EA4FFCC5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5" name="Oval 382">
                    <a:extLst>
                      <a:ext uri="{FF2B5EF4-FFF2-40B4-BE49-F238E27FC236}">
                        <a16:creationId xmlns:a16="http://schemas.microsoft.com/office/drawing/2014/main" id="{D997ED16-DB4B-492A-454E-387EA32243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6" name="Oval 383">
                    <a:extLst>
                      <a:ext uri="{FF2B5EF4-FFF2-40B4-BE49-F238E27FC236}">
                        <a16:creationId xmlns:a16="http://schemas.microsoft.com/office/drawing/2014/main" id="{F729846D-EA59-9844-3766-1DDEFBAFD7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7" name="Oval 384">
                    <a:extLst>
                      <a:ext uri="{FF2B5EF4-FFF2-40B4-BE49-F238E27FC236}">
                        <a16:creationId xmlns:a16="http://schemas.microsoft.com/office/drawing/2014/main" id="{7E69DFBF-B46F-42AB-FD60-09F4941E8D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8" name="Oval 385">
                    <a:extLst>
                      <a:ext uri="{FF2B5EF4-FFF2-40B4-BE49-F238E27FC236}">
                        <a16:creationId xmlns:a16="http://schemas.microsoft.com/office/drawing/2014/main" id="{FB399775-9E09-B78C-BE24-3272E809FF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9" name="Oval 386">
                    <a:extLst>
                      <a:ext uri="{FF2B5EF4-FFF2-40B4-BE49-F238E27FC236}">
                        <a16:creationId xmlns:a16="http://schemas.microsoft.com/office/drawing/2014/main" id="{EC0FBE66-073C-6723-6DAC-324C0E340B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0" name="Group 387">
                  <a:extLst>
                    <a:ext uri="{FF2B5EF4-FFF2-40B4-BE49-F238E27FC236}">
                      <a16:creationId xmlns:a16="http://schemas.microsoft.com/office/drawing/2014/main" id="{B3329FD6-CBA5-3360-10AC-13EC8A9ECB9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226" name="Oval 388">
                    <a:extLst>
                      <a:ext uri="{FF2B5EF4-FFF2-40B4-BE49-F238E27FC236}">
                        <a16:creationId xmlns:a16="http://schemas.microsoft.com/office/drawing/2014/main" id="{CEC58D09-E4F1-B943-707A-69F4D0B29B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7" name="Oval 389">
                    <a:extLst>
                      <a:ext uri="{FF2B5EF4-FFF2-40B4-BE49-F238E27FC236}">
                        <a16:creationId xmlns:a16="http://schemas.microsoft.com/office/drawing/2014/main" id="{D4239BBE-4865-79D0-1461-A77763B72D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8" name="Oval 390">
                    <a:extLst>
                      <a:ext uri="{FF2B5EF4-FFF2-40B4-BE49-F238E27FC236}">
                        <a16:creationId xmlns:a16="http://schemas.microsoft.com/office/drawing/2014/main" id="{1FABEF39-4EBF-1869-2B22-6507BEAF46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9" name="Oval 391">
                    <a:extLst>
                      <a:ext uri="{FF2B5EF4-FFF2-40B4-BE49-F238E27FC236}">
                        <a16:creationId xmlns:a16="http://schemas.microsoft.com/office/drawing/2014/main" id="{F46DE1C4-F170-F212-208E-21732E0F19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0" name="Oval 392">
                    <a:extLst>
                      <a:ext uri="{FF2B5EF4-FFF2-40B4-BE49-F238E27FC236}">
                        <a16:creationId xmlns:a16="http://schemas.microsoft.com/office/drawing/2014/main" id="{6B52E30B-D85E-8486-997A-6B2A4B71A2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1" name="Oval 393">
                    <a:extLst>
                      <a:ext uri="{FF2B5EF4-FFF2-40B4-BE49-F238E27FC236}">
                        <a16:creationId xmlns:a16="http://schemas.microsoft.com/office/drawing/2014/main" id="{A4B708FC-D2DD-E2ED-0557-53A19570FFF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2" name="Oval 394">
                    <a:extLst>
                      <a:ext uri="{FF2B5EF4-FFF2-40B4-BE49-F238E27FC236}">
                        <a16:creationId xmlns:a16="http://schemas.microsoft.com/office/drawing/2014/main" id="{8009270E-2522-AB9D-815B-786C35F0F9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3" name="Oval 395">
                    <a:extLst>
                      <a:ext uri="{FF2B5EF4-FFF2-40B4-BE49-F238E27FC236}">
                        <a16:creationId xmlns:a16="http://schemas.microsoft.com/office/drawing/2014/main" id="{EF447146-3AC0-3BFA-14AA-4E2946F17F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4" name="Oval 396">
                    <a:extLst>
                      <a:ext uri="{FF2B5EF4-FFF2-40B4-BE49-F238E27FC236}">
                        <a16:creationId xmlns:a16="http://schemas.microsoft.com/office/drawing/2014/main" id="{A0DD608F-2332-4178-495F-691767503A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5" name="Oval 397">
                    <a:extLst>
                      <a:ext uri="{FF2B5EF4-FFF2-40B4-BE49-F238E27FC236}">
                        <a16:creationId xmlns:a16="http://schemas.microsoft.com/office/drawing/2014/main" id="{6D0F7671-D715-5AA9-FD47-C6C519F843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6" name="Oval 398">
                    <a:extLst>
                      <a:ext uri="{FF2B5EF4-FFF2-40B4-BE49-F238E27FC236}">
                        <a16:creationId xmlns:a16="http://schemas.microsoft.com/office/drawing/2014/main" id="{352B6680-9B9F-9A32-832E-8A06A06A92A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7" name="Oval 399">
                    <a:extLst>
                      <a:ext uri="{FF2B5EF4-FFF2-40B4-BE49-F238E27FC236}">
                        <a16:creationId xmlns:a16="http://schemas.microsoft.com/office/drawing/2014/main" id="{96D8C3FA-D340-E7FA-CA56-EBD69A4EBD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1" name="Group 400">
                  <a:extLst>
                    <a:ext uri="{FF2B5EF4-FFF2-40B4-BE49-F238E27FC236}">
                      <a16:creationId xmlns:a16="http://schemas.microsoft.com/office/drawing/2014/main" id="{D648CAD8-932F-CEE7-3367-1B48C6EFA90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214" name="Oval 401">
                    <a:extLst>
                      <a:ext uri="{FF2B5EF4-FFF2-40B4-BE49-F238E27FC236}">
                        <a16:creationId xmlns:a16="http://schemas.microsoft.com/office/drawing/2014/main" id="{4AB242B5-251B-115A-7C8D-C13D4FCA30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5" name="Oval 402">
                    <a:extLst>
                      <a:ext uri="{FF2B5EF4-FFF2-40B4-BE49-F238E27FC236}">
                        <a16:creationId xmlns:a16="http://schemas.microsoft.com/office/drawing/2014/main" id="{65BB9D90-A57A-7CD9-9CE4-352C172F15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6" name="Oval 403">
                    <a:extLst>
                      <a:ext uri="{FF2B5EF4-FFF2-40B4-BE49-F238E27FC236}">
                        <a16:creationId xmlns:a16="http://schemas.microsoft.com/office/drawing/2014/main" id="{5A4B8BED-5C93-8DA5-C825-9F9D7DAAD1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7" name="Oval 404">
                    <a:extLst>
                      <a:ext uri="{FF2B5EF4-FFF2-40B4-BE49-F238E27FC236}">
                        <a16:creationId xmlns:a16="http://schemas.microsoft.com/office/drawing/2014/main" id="{B12680AD-D5D9-3D1D-184A-E5327B13C94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8" name="Oval 405">
                    <a:extLst>
                      <a:ext uri="{FF2B5EF4-FFF2-40B4-BE49-F238E27FC236}">
                        <a16:creationId xmlns:a16="http://schemas.microsoft.com/office/drawing/2014/main" id="{837F5216-43BF-95AE-6AA9-A4CACBA7C07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9" name="Oval 406">
                    <a:extLst>
                      <a:ext uri="{FF2B5EF4-FFF2-40B4-BE49-F238E27FC236}">
                        <a16:creationId xmlns:a16="http://schemas.microsoft.com/office/drawing/2014/main" id="{363FF9FB-D61C-697A-C677-16A07DD483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0" name="Oval 407">
                    <a:extLst>
                      <a:ext uri="{FF2B5EF4-FFF2-40B4-BE49-F238E27FC236}">
                        <a16:creationId xmlns:a16="http://schemas.microsoft.com/office/drawing/2014/main" id="{502C7C85-6525-1BF5-1071-BF14ED89AB1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1" name="Oval 408">
                    <a:extLst>
                      <a:ext uri="{FF2B5EF4-FFF2-40B4-BE49-F238E27FC236}">
                        <a16:creationId xmlns:a16="http://schemas.microsoft.com/office/drawing/2014/main" id="{25891D5E-2C8F-44FD-7C9B-224607988B0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2" name="Oval 409">
                    <a:extLst>
                      <a:ext uri="{FF2B5EF4-FFF2-40B4-BE49-F238E27FC236}">
                        <a16:creationId xmlns:a16="http://schemas.microsoft.com/office/drawing/2014/main" id="{A62C9266-3595-4A1C-B960-1F56BE6267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3" name="Oval 410">
                    <a:extLst>
                      <a:ext uri="{FF2B5EF4-FFF2-40B4-BE49-F238E27FC236}">
                        <a16:creationId xmlns:a16="http://schemas.microsoft.com/office/drawing/2014/main" id="{608FF80B-0B20-4106-3B0E-8003BD41DA9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4" name="Oval 411">
                    <a:extLst>
                      <a:ext uri="{FF2B5EF4-FFF2-40B4-BE49-F238E27FC236}">
                        <a16:creationId xmlns:a16="http://schemas.microsoft.com/office/drawing/2014/main" id="{ADA62EE3-08A5-D524-0952-304EAF4B0B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5" name="Oval 412">
                    <a:extLst>
                      <a:ext uri="{FF2B5EF4-FFF2-40B4-BE49-F238E27FC236}">
                        <a16:creationId xmlns:a16="http://schemas.microsoft.com/office/drawing/2014/main" id="{CE3D3C4A-BA9A-AFB8-7840-6771DFD620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2" name="Group 413">
                  <a:extLst>
                    <a:ext uri="{FF2B5EF4-FFF2-40B4-BE49-F238E27FC236}">
                      <a16:creationId xmlns:a16="http://schemas.microsoft.com/office/drawing/2014/main" id="{FCF54F2C-E093-DEF1-4AB6-015EB960EB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202" name="Oval 414">
                    <a:extLst>
                      <a:ext uri="{FF2B5EF4-FFF2-40B4-BE49-F238E27FC236}">
                        <a16:creationId xmlns:a16="http://schemas.microsoft.com/office/drawing/2014/main" id="{3904FF8F-3AAB-019C-778A-48DCFA053D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3" name="Oval 415">
                    <a:extLst>
                      <a:ext uri="{FF2B5EF4-FFF2-40B4-BE49-F238E27FC236}">
                        <a16:creationId xmlns:a16="http://schemas.microsoft.com/office/drawing/2014/main" id="{5FAAA7FA-32D0-9F1C-32FF-5C0EF02812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4" name="Oval 416">
                    <a:extLst>
                      <a:ext uri="{FF2B5EF4-FFF2-40B4-BE49-F238E27FC236}">
                        <a16:creationId xmlns:a16="http://schemas.microsoft.com/office/drawing/2014/main" id="{B078773E-938C-DBE5-8CC5-CB67E2144D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5" name="Oval 417">
                    <a:extLst>
                      <a:ext uri="{FF2B5EF4-FFF2-40B4-BE49-F238E27FC236}">
                        <a16:creationId xmlns:a16="http://schemas.microsoft.com/office/drawing/2014/main" id="{5016AEF6-6C40-957D-04A8-1261A8AD538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6" name="Oval 418">
                    <a:extLst>
                      <a:ext uri="{FF2B5EF4-FFF2-40B4-BE49-F238E27FC236}">
                        <a16:creationId xmlns:a16="http://schemas.microsoft.com/office/drawing/2014/main" id="{DEB62C0C-2C9E-F3E6-CCB7-FF6AD1CCC4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7" name="Oval 419">
                    <a:extLst>
                      <a:ext uri="{FF2B5EF4-FFF2-40B4-BE49-F238E27FC236}">
                        <a16:creationId xmlns:a16="http://schemas.microsoft.com/office/drawing/2014/main" id="{573C6E25-210E-F988-83CB-D8474F12A5A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8" name="Oval 420">
                    <a:extLst>
                      <a:ext uri="{FF2B5EF4-FFF2-40B4-BE49-F238E27FC236}">
                        <a16:creationId xmlns:a16="http://schemas.microsoft.com/office/drawing/2014/main" id="{9CE7CBC7-DF5E-4AE9-80C9-2219029858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9" name="Oval 421">
                    <a:extLst>
                      <a:ext uri="{FF2B5EF4-FFF2-40B4-BE49-F238E27FC236}">
                        <a16:creationId xmlns:a16="http://schemas.microsoft.com/office/drawing/2014/main" id="{4CA3CF34-2B2B-25E8-993F-D4604E683C0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0" name="Oval 422">
                    <a:extLst>
                      <a:ext uri="{FF2B5EF4-FFF2-40B4-BE49-F238E27FC236}">
                        <a16:creationId xmlns:a16="http://schemas.microsoft.com/office/drawing/2014/main" id="{BEA6C6CB-AFFE-309B-B579-31AABA3256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1" name="Oval 423">
                    <a:extLst>
                      <a:ext uri="{FF2B5EF4-FFF2-40B4-BE49-F238E27FC236}">
                        <a16:creationId xmlns:a16="http://schemas.microsoft.com/office/drawing/2014/main" id="{153EE4BD-E0F7-8EFE-1CFC-E67AA26E1E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2" name="Oval 424">
                    <a:extLst>
                      <a:ext uri="{FF2B5EF4-FFF2-40B4-BE49-F238E27FC236}">
                        <a16:creationId xmlns:a16="http://schemas.microsoft.com/office/drawing/2014/main" id="{C20F01F5-F1C0-D08D-BC21-D5723ED50D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3" name="Oval 425">
                    <a:extLst>
                      <a:ext uri="{FF2B5EF4-FFF2-40B4-BE49-F238E27FC236}">
                        <a16:creationId xmlns:a16="http://schemas.microsoft.com/office/drawing/2014/main" id="{DCAD9430-A8A3-94BC-BC13-0EBF5C429F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3" name="Group 426">
                  <a:extLst>
                    <a:ext uri="{FF2B5EF4-FFF2-40B4-BE49-F238E27FC236}">
                      <a16:creationId xmlns:a16="http://schemas.microsoft.com/office/drawing/2014/main" id="{37E11875-F87C-4DBE-F3E4-65FA911B590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190" name="Oval 427">
                    <a:extLst>
                      <a:ext uri="{FF2B5EF4-FFF2-40B4-BE49-F238E27FC236}">
                        <a16:creationId xmlns:a16="http://schemas.microsoft.com/office/drawing/2014/main" id="{C36F1B47-C5E3-7960-4E8A-0BB8DAAAF9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1" name="Oval 428">
                    <a:extLst>
                      <a:ext uri="{FF2B5EF4-FFF2-40B4-BE49-F238E27FC236}">
                        <a16:creationId xmlns:a16="http://schemas.microsoft.com/office/drawing/2014/main" id="{1C977CAF-48B0-085F-D009-087582E1E7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2" name="Oval 429">
                    <a:extLst>
                      <a:ext uri="{FF2B5EF4-FFF2-40B4-BE49-F238E27FC236}">
                        <a16:creationId xmlns:a16="http://schemas.microsoft.com/office/drawing/2014/main" id="{E7B6CC59-A65E-68F7-7446-BFC3D2D590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3" name="Oval 430">
                    <a:extLst>
                      <a:ext uri="{FF2B5EF4-FFF2-40B4-BE49-F238E27FC236}">
                        <a16:creationId xmlns:a16="http://schemas.microsoft.com/office/drawing/2014/main" id="{CD6B6286-B948-7295-FBB9-56AE3C1E2E7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4" name="Oval 431">
                    <a:extLst>
                      <a:ext uri="{FF2B5EF4-FFF2-40B4-BE49-F238E27FC236}">
                        <a16:creationId xmlns:a16="http://schemas.microsoft.com/office/drawing/2014/main" id="{9FA9A5A0-D395-0952-648B-FE63549987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5" name="Oval 432">
                    <a:extLst>
                      <a:ext uri="{FF2B5EF4-FFF2-40B4-BE49-F238E27FC236}">
                        <a16:creationId xmlns:a16="http://schemas.microsoft.com/office/drawing/2014/main" id="{7C389854-6214-14F4-AD89-8EDC5E015C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6" name="Oval 433">
                    <a:extLst>
                      <a:ext uri="{FF2B5EF4-FFF2-40B4-BE49-F238E27FC236}">
                        <a16:creationId xmlns:a16="http://schemas.microsoft.com/office/drawing/2014/main" id="{C15CA93F-1C31-0972-3EB7-FD6AC65BC2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7" name="Oval 434">
                    <a:extLst>
                      <a:ext uri="{FF2B5EF4-FFF2-40B4-BE49-F238E27FC236}">
                        <a16:creationId xmlns:a16="http://schemas.microsoft.com/office/drawing/2014/main" id="{C46E9B32-9805-00DF-E692-0809F8F0A5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8" name="Oval 435">
                    <a:extLst>
                      <a:ext uri="{FF2B5EF4-FFF2-40B4-BE49-F238E27FC236}">
                        <a16:creationId xmlns:a16="http://schemas.microsoft.com/office/drawing/2014/main" id="{60A11850-9577-A9F9-98A1-3FEB5054CF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9" name="Oval 436">
                    <a:extLst>
                      <a:ext uri="{FF2B5EF4-FFF2-40B4-BE49-F238E27FC236}">
                        <a16:creationId xmlns:a16="http://schemas.microsoft.com/office/drawing/2014/main" id="{C97C69C5-31FA-46AF-92ED-867CB95F6A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0" name="Oval 437">
                    <a:extLst>
                      <a:ext uri="{FF2B5EF4-FFF2-40B4-BE49-F238E27FC236}">
                        <a16:creationId xmlns:a16="http://schemas.microsoft.com/office/drawing/2014/main" id="{F641F0E0-9875-4BC6-C2DD-84995CD7B3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1" name="Oval 438">
                    <a:extLst>
                      <a:ext uri="{FF2B5EF4-FFF2-40B4-BE49-F238E27FC236}">
                        <a16:creationId xmlns:a16="http://schemas.microsoft.com/office/drawing/2014/main" id="{71E34A3B-CA5A-DEAF-9E49-5B5914B016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4" name="Oval 439">
                  <a:extLst>
                    <a:ext uri="{FF2B5EF4-FFF2-40B4-BE49-F238E27FC236}">
                      <a16:creationId xmlns:a16="http://schemas.microsoft.com/office/drawing/2014/main" id="{2AA415F2-60BB-52C3-3FB1-BA8F30398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5" name="Oval 440">
                  <a:extLst>
                    <a:ext uri="{FF2B5EF4-FFF2-40B4-BE49-F238E27FC236}">
                      <a16:creationId xmlns:a16="http://schemas.microsoft.com/office/drawing/2014/main" id="{84D814AD-A5A4-E402-DF0C-842BA33A84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6" name="Oval 441">
                  <a:extLst>
                    <a:ext uri="{FF2B5EF4-FFF2-40B4-BE49-F238E27FC236}">
                      <a16:creationId xmlns:a16="http://schemas.microsoft.com/office/drawing/2014/main" id="{42A7787C-070F-69DE-82F5-69643DD90D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7" name="Oval 442">
                  <a:extLst>
                    <a:ext uri="{FF2B5EF4-FFF2-40B4-BE49-F238E27FC236}">
                      <a16:creationId xmlns:a16="http://schemas.microsoft.com/office/drawing/2014/main" id="{C887B537-0180-6084-036C-6366A10851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8" name="Oval 443">
                  <a:extLst>
                    <a:ext uri="{FF2B5EF4-FFF2-40B4-BE49-F238E27FC236}">
                      <a16:creationId xmlns:a16="http://schemas.microsoft.com/office/drawing/2014/main" id="{1B69E0CD-D3A1-7273-A6FF-6D8F1A5C2C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9" name="Oval 444">
                  <a:extLst>
                    <a:ext uri="{FF2B5EF4-FFF2-40B4-BE49-F238E27FC236}">
                      <a16:creationId xmlns:a16="http://schemas.microsoft.com/office/drawing/2014/main" id="{9943AC58-D730-6DC3-7AD4-297C9B18FF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5" name="Group 445">
                <a:extLst>
                  <a:ext uri="{FF2B5EF4-FFF2-40B4-BE49-F238E27FC236}">
                    <a16:creationId xmlns:a16="http://schemas.microsoft.com/office/drawing/2014/main" id="{CD125D96-2C8B-4AFD-8AE4-C4CEE68B48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4" y="1890"/>
                <a:ext cx="495" cy="544"/>
                <a:chOff x="668" y="1874"/>
                <a:chExt cx="695" cy="712"/>
              </a:xfrm>
            </p:grpSpPr>
            <p:grpSp>
              <p:nvGrpSpPr>
                <p:cNvPr id="108" name="Group 446">
                  <a:extLst>
                    <a:ext uri="{FF2B5EF4-FFF2-40B4-BE49-F238E27FC236}">
                      <a16:creationId xmlns:a16="http://schemas.microsoft.com/office/drawing/2014/main" id="{D54A3289-FEFB-B603-5C0E-9C7618585D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167" name="Oval 447">
                    <a:extLst>
                      <a:ext uri="{FF2B5EF4-FFF2-40B4-BE49-F238E27FC236}">
                        <a16:creationId xmlns:a16="http://schemas.microsoft.com/office/drawing/2014/main" id="{50BD710C-BCB3-2941-C89C-CC9C65BC4C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8" name="Oval 448">
                    <a:extLst>
                      <a:ext uri="{FF2B5EF4-FFF2-40B4-BE49-F238E27FC236}">
                        <a16:creationId xmlns:a16="http://schemas.microsoft.com/office/drawing/2014/main" id="{425FDB8F-5837-A50B-6FA4-37258CB64E7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9" name="Oval 449">
                    <a:extLst>
                      <a:ext uri="{FF2B5EF4-FFF2-40B4-BE49-F238E27FC236}">
                        <a16:creationId xmlns:a16="http://schemas.microsoft.com/office/drawing/2014/main" id="{069E46FA-71A7-FE91-B2E3-57EB2ED2E1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0" name="Oval 450">
                    <a:extLst>
                      <a:ext uri="{FF2B5EF4-FFF2-40B4-BE49-F238E27FC236}">
                        <a16:creationId xmlns:a16="http://schemas.microsoft.com/office/drawing/2014/main" id="{E4AF0C78-AE8E-C75D-F0FA-2112211527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1" name="Oval 451">
                    <a:extLst>
                      <a:ext uri="{FF2B5EF4-FFF2-40B4-BE49-F238E27FC236}">
                        <a16:creationId xmlns:a16="http://schemas.microsoft.com/office/drawing/2014/main" id="{BDEE80B6-06FA-2DD2-C501-AC9A22B790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2" name="Oval 452">
                    <a:extLst>
                      <a:ext uri="{FF2B5EF4-FFF2-40B4-BE49-F238E27FC236}">
                        <a16:creationId xmlns:a16="http://schemas.microsoft.com/office/drawing/2014/main" id="{D889B5E0-9579-B1C2-DC1B-E178F7A49E6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3" name="Oval 453">
                    <a:extLst>
                      <a:ext uri="{FF2B5EF4-FFF2-40B4-BE49-F238E27FC236}">
                        <a16:creationId xmlns:a16="http://schemas.microsoft.com/office/drawing/2014/main" id="{DC1E26DB-9D1F-7B6D-3BB1-565D1FDADC6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4" name="Oval 454">
                    <a:extLst>
                      <a:ext uri="{FF2B5EF4-FFF2-40B4-BE49-F238E27FC236}">
                        <a16:creationId xmlns:a16="http://schemas.microsoft.com/office/drawing/2014/main" id="{36AD09AA-391F-9D15-2CEA-DA007305CF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5" name="Oval 455">
                    <a:extLst>
                      <a:ext uri="{FF2B5EF4-FFF2-40B4-BE49-F238E27FC236}">
                        <a16:creationId xmlns:a16="http://schemas.microsoft.com/office/drawing/2014/main" id="{BA68F309-9882-D1CC-98DB-A67F807957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6" name="Oval 456">
                    <a:extLst>
                      <a:ext uri="{FF2B5EF4-FFF2-40B4-BE49-F238E27FC236}">
                        <a16:creationId xmlns:a16="http://schemas.microsoft.com/office/drawing/2014/main" id="{C31E74AD-3793-B103-C005-94F4BF2203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7" name="Oval 457">
                    <a:extLst>
                      <a:ext uri="{FF2B5EF4-FFF2-40B4-BE49-F238E27FC236}">
                        <a16:creationId xmlns:a16="http://schemas.microsoft.com/office/drawing/2014/main" id="{4BE7A486-B905-D735-0354-5B236F358A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8" name="Oval 458">
                    <a:extLst>
                      <a:ext uri="{FF2B5EF4-FFF2-40B4-BE49-F238E27FC236}">
                        <a16:creationId xmlns:a16="http://schemas.microsoft.com/office/drawing/2014/main" id="{1B52C13F-DDBC-CC43-8822-ECFD3BAF27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09" name="Group 459">
                  <a:extLst>
                    <a:ext uri="{FF2B5EF4-FFF2-40B4-BE49-F238E27FC236}">
                      <a16:creationId xmlns:a16="http://schemas.microsoft.com/office/drawing/2014/main" id="{7BFA302A-64A7-54E0-F48D-1F2EB82579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155" name="Oval 460">
                    <a:extLst>
                      <a:ext uri="{FF2B5EF4-FFF2-40B4-BE49-F238E27FC236}">
                        <a16:creationId xmlns:a16="http://schemas.microsoft.com/office/drawing/2014/main" id="{FFDE2AEB-2D60-DABF-7FD9-353044B381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6" name="Oval 461">
                    <a:extLst>
                      <a:ext uri="{FF2B5EF4-FFF2-40B4-BE49-F238E27FC236}">
                        <a16:creationId xmlns:a16="http://schemas.microsoft.com/office/drawing/2014/main" id="{CA2FD3F9-D0D1-8AAA-E0EC-89E3166286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7" name="Oval 462">
                    <a:extLst>
                      <a:ext uri="{FF2B5EF4-FFF2-40B4-BE49-F238E27FC236}">
                        <a16:creationId xmlns:a16="http://schemas.microsoft.com/office/drawing/2014/main" id="{B8A2B98A-A2EF-B327-D2DF-26EED3D271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8" name="Oval 463">
                    <a:extLst>
                      <a:ext uri="{FF2B5EF4-FFF2-40B4-BE49-F238E27FC236}">
                        <a16:creationId xmlns:a16="http://schemas.microsoft.com/office/drawing/2014/main" id="{F27E8057-094B-0AB2-D760-5285CF5788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9" name="Oval 464">
                    <a:extLst>
                      <a:ext uri="{FF2B5EF4-FFF2-40B4-BE49-F238E27FC236}">
                        <a16:creationId xmlns:a16="http://schemas.microsoft.com/office/drawing/2014/main" id="{882371FE-198B-C07B-6487-33AC4ACB3E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0" name="Oval 465">
                    <a:extLst>
                      <a:ext uri="{FF2B5EF4-FFF2-40B4-BE49-F238E27FC236}">
                        <a16:creationId xmlns:a16="http://schemas.microsoft.com/office/drawing/2014/main" id="{D50193B9-8AEA-2CF3-B14C-8DA43103F5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1" name="Oval 466">
                    <a:extLst>
                      <a:ext uri="{FF2B5EF4-FFF2-40B4-BE49-F238E27FC236}">
                        <a16:creationId xmlns:a16="http://schemas.microsoft.com/office/drawing/2014/main" id="{426F9666-2729-25E0-EDD3-BF6BB375AE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Oval 467">
                    <a:extLst>
                      <a:ext uri="{FF2B5EF4-FFF2-40B4-BE49-F238E27FC236}">
                        <a16:creationId xmlns:a16="http://schemas.microsoft.com/office/drawing/2014/main" id="{80374812-3A6F-D559-53C4-CC3AEB890E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3" name="Oval 468">
                    <a:extLst>
                      <a:ext uri="{FF2B5EF4-FFF2-40B4-BE49-F238E27FC236}">
                        <a16:creationId xmlns:a16="http://schemas.microsoft.com/office/drawing/2014/main" id="{3D412CE4-1A80-0287-5A28-C57E08B64F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4" name="Oval 469">
                    <a:extLst>
                      <a:ext uri="{FF2B5EF4-FFF2-40B4-BE49-F238E27FC236}">
                        <a16:creationId xmlns:a16="http://schemas.microsoft.com/office/drawing/2014/main" id="{42FEA73A-C4D4-2A73-D030-DF00B063F5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" name="Oval 470">
                    <a:extLst>
                      <a:ext uri="{FF2B5EF4-FFF2-40B4-BE49-F238E27FC236}">
                        <a16:creationId xmlns:a16="http://schemas.microsoft.com/office/drawing/2014/main" id="{AF143331-DE97-EBAC-FE58-8B519B1C26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6" name="Oval 471">
                    <a:extLst>
                      <a:ext uri="{FF2B5EF4-FFF2-40B4-BE49-F238E27FC236}">
                        <a16:creationId xmlns:a16="http://schemas.microsoft.com/office/drawing/2014/main" id="{D96A3B26-3780-8618-B397-606BD6C6EB7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10" name="Group 472">
                  <a:extLst>
                    <a:ext uri="{FF2B5EF4-FFF2-40B4-BE49-F238E27FC236}">
                      <a16:creationId xmlns:a16="http://schemas.microsoft.com/office/drawing/2014/main" id="{4D0B659C-E762-6343-55A5-2FDB2784E5D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143" name="Oval 473">
                    <a:extLst>
                      <a:ext uri="{FF2B5EF4-FFF2-40B4-BE49-F238E27FC236}">
                        <a16:creationId xmlns:a16="http://schemas.microsoft.com/office/drawing/2014/main" id="{3B46D1C0-9A10-9255-645B-59961366681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4" name="Oval 474">
                    <a:extLst>
                      <a:ext uri="{FF2B5EF4-FFF2-40B4-BE49-F238E27FC236}">
                        <a16:creationId xmlns:a16="http://schemas.microsoft.com/office/drawing/2014/main" id="{9AEC8226-F8F7-2106-4CC9-A4434BD9D1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5" name="Oval 475">
                    <a:extLst>
                      <a:ext uri="{FF2B5EF4-FFF2-40B4-BE49-F238E27FC236}">
                        <a16:creationId xmlns:a16="http://schemas.microsoft.com/office/drawing/2014/main" id="{802A6C53-C941-9886-804C-D5E4E6DE64C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6" name="Oval 476">
                    <a:extLst>
                      <a:ext uri="{FF2B5EF4-FFF2-40B4-BE49-F238E27FC236}">
                        <a16:creationId xmlns:a16="http://schemas.microsoft.com/office/drawing/2014/main" id="{977325B7-8044-47CE-9B90-DC8B21F9D8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7" name="Oval 477">
                    <a:extLst>
                      <a:ext uri="{FF2B5EF4-FFF2-40B4-BE49-F238E27FC236}">
                        <a16:creationId xmlns:a16="http://schemas.microsoft.com/office/drawing/2014/main" id="{338C13CE-7F3B-F91B-4E75-A0399BB40C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8" name="Oval 478">
                    <a:extLst>
                      <a:ext uri="{FF2B5EF4-FFF2-40B4-BE49-F238E27FC236}">
                        <a16:creationId xmlns:a16="http://schemas.microsoft.com/office/drawing/2014/main" id="{529D2ACC-6454-743C-59EE-3E37B64B02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9" name="Oval 479">
                    <a:extLst>
                      <a:ext uri="{FF2B5EF4-FFF2-40B4-BE49-F238E27FC236}">
                        <a16:creationId xmlns:a16="http://schemas.microsoft.com/office/drawing/2014/main" id="{E2C62051-9782-8F54-CE5D-485CC4DD355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0" name="Oval 480">
                    <a:extLst>
                      <a:ext uri="{FF2B5EF4-FFF2-40B4-BE49-F238E27FC236}">
                        <a16:creationId xmlns:a16="http://schemas.microsoft.com/office/drawing/2014/main" id="{0143A3AF-7C33-A8A2-BCBE-FA2B19077E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1" name="Oval 481">
                    <a:extLst>
                      <a:ext uri="{FF2B5EF4-FFF2-40B4-BE49-F238E27FC236}">
                        <a16:creationId xmlns:a16="http://schemas.microsoft.com/office/drawing/2014/main" id="{7977C688-9A21-4D71-17D7-F81D608AF0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2" name="Oval 482">
                    <a:extLst>
                      <a:ext uri="{FF2B5EF4-FFF2-40B4-BE49-F238E27FC236}">
                        <a16:creationId xmlns:a16="http://schemas.microsoft.com/office/drawing/2014/main" id="{16AC7EAA-9894-2C40-8BC9-CDB021BA5A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3" name="Oval 483">
                    <a:extLst>
                      <a:ext uri="{FF2B5EF4-FFF2-40B4-BE49-F238E27FC236}">
                        <a16:creationId xmlns:a16="http://schemas.microsoft.com/office/drawing/2014/main" id="{1EA6B9B2-B41A-DE30-31C5-17DBE92381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4" name="Oval 484">
                    <a:extLst>
                      <a:ext uri="{FF2B5EF4-FFF2-40B4-BE49-F238E27FC236}">
                        <a16:creationId xmlns:a16="http://schemas.microsoft.com/office/drawing/2014/main" id="{002F88A0-0C25-2E62-A794-62D3CE7ECC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11" name="Group 485">
                  <a:extLst>
                    <a:ext uri="{FF2B5EF4-FFF2-40B4-BE49-F238E27FC236}">
                      <a16:creationId xmlns:a16="http://schemas.microsoft.com/office/drawing/2014/main" id="{1C190605-F62B-790C-BFF3-5606ADE8E3A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131" name="Oval 486">
                    <a:extLst>
                      <a:ext uri="{FF2B5EF4-FFF2-40B4-BE49-F238E27FC236}">
                        <a16:creationId xmlns:a16="http://schemas.microsoft.com/office/drawing/2014/main" id="{E2F60C72-E853-D1A1-CF02-80A9D37B860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2" name="Oval 487">
                    <a:extLst>
                      <a:ext uri="{FF2B5EF4-FFF2-40B4-BE49-F238E27FC236}">
                        <a16:creationId xmlns:a16="http://schemas.microsoft.com/office/drawing/2014/main" id="{2D08517E-D81F-DBF6-21EA-6BE5101AAA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3" name="Oval 488">
                    <a:extLst>
                      <a:ext uri="{FF2B5EF4-FFF2-40B4-BE49-F238E27FC236}">
                        <a16:creationId xmlns:a16="http://schemas.microsoft.com/office/drawing/2014/main" id="{B97AD6EC-C229-C802-0045-96929721BA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4" name="Oval 489">
                    <a:extLst>
                      <a:ext uri="{FF2B5EF4-FFF2-40B4-BE49-F238E27FC236}">
                        <a16:creationId xmlns:a16="http://schemas.microsoft.com/office/drawing/2014/main" id="{9B01E0C4-155F-514B-CE97-FB950039B1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5" name="Oval 490">
                    <a:extLst>
                      <a:ext uri="{FF2B5EF4-FFF2-40B4-BE49-F238E27FC236}">
                        <a16:creationId xmlns:a16="http://schemas.microsoft.com/office/drawing/2014/main" id="{B46CB09F-1F89-31AC-19CC-A65C876221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6" name="Oval 491">
                    <a:extLst>
                      <a:ext uri="{FF2B5EF4-FFF2-40B4-BE49-F238E27FC236}">
                        <a16:creationId xmlns:a16="http://schemas.microsoft.com/office/drawing/2014/main" id="{B3A1D67D-76D3-8190-6F09-817E421C65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7" name="Oval 492">
                    <a:extLst>
                      <a:ext uri="{FF2B5EF4-FFF2-40B4-BE49-F238E27FC236}">
                        <a16:creationId xmlns:a16="http://schemas.microsoft.com/office/drawing/2014/main" id="{A523D55E-9578-41DE-068D-1565699B17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8" name="Oval 493">
                    <a:extLst>
                      <a:ext uri="{FF2B5EF4-FFF2-40B4-BE49-F238E27FC236}">
                        <a16:creationId xmlns:a16="http://schemas.microsoft.com/office/drawing/2014/main" id="{A8410276-C5B7-4AC1-7D2E-8174FF6997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9" name="Oval 494">
                    <a:extLst>
                      <a:ext uri="{FF2B5EF4-FFF2-40B4-BE49-F238E27FC236}">
                        <a16:creationId xmlns:a16="http://schemas.microsoft.com/office/drawing/2014/main" id="{9DF6F5C4-BC4F-7F78-CD8A-89C8DD66D0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0" name="Oval 495">
                    <a:extLst>
                      <a:ext uri="{FF2B5EF4-FFF2-40B4-BE49-F238E27FC236}">
                        <a16:creationId xmlns:a16="http://schemas.microsoft.com/office/drawing/2014/main" id="{6FC9B337-771A-5769-9497-2737D62A4C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1" name="Oval 496">
                    <a:extLst>
                      <a:ext uri="{FF2B5EF4-FFF2-40B4-BE49-F238E27FC236}">
                        <a16:creationId xmlns:a16="http://schemas.microsoft.com/office/drawing/2014/main" id="{841A7921-1D7C-2293-4ACE-629F64F9C5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2" name="Oval 497">
                    <a:extLst>
                      <a:ext uri="{FF2B5EF4-FFF2-40B4-BE49-F238E27FC236}">
                        <a16:creationId xmlns:a16="http://schemas.microsoft.com/office/drawing/2014/main" id="{791F31DA-BE14-E41F-051F-F63818812D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12" name="Group 498">
                  <a:extLst>
                    <a:ext uri="{FF2B5EF4-FFF2-40B4-BE49-F238E27FC236}">
                      <a16:creationId xmlns:a16="http://schemas.microsoft.com/office/drawing/2014/main" id="{BCE73622-6456-58F9-EBFF-98E4F5C220E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119" name="Oval 499">
                    <a:extLst>
                      <a:ext uri="{FF2B5EF4-FFF2-40B4-BE49-F238E27FC236}">
                        <a16:creationId xmlns:a16="http://schemas.microsoft.com/office/drawing/2014/main" id="{32970A4E-F87A-DF0C-E99B-7AAE27CE5D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0" name="Oval 500">
                    <a:extLst>
                      <a:ext uri="{FF2B5EF4-FFF2-40B4-BE49-F238E27FC236}">
                        <a16:creationId xmlns:a16="http://schemas.microsoft.com/office/drawing/2014/main" id="{4057BDB0-327D-DE9B-1E56-364DD443F2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1" name="Oval 501">
                    <a:extLst>
                      <a:ext uri="{FF2B5EF4-FFF2-40B4-BE49-F238E27FC236}">
                        <a16:creationId xmlns:a16="http://schemas.microsoft.com/office/drawing/2014/main" id="{B83C9B3A-1BF1-4F84-74E6-7C6F52AB85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2" name="Oval 502">
                    <a:extLst>
                      <a:ext uri="{FF2B5EF4-FFF2-40B4-BE49-F238E27FC236}">
                        <a16:creationId xmlns:a16="http://schemas.microsoft.com/office/drawing/2014/main" id="{D963A022-9C8B-6DD1-BC63-15CE07450B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3" name="Oval 503">
                    <a:extLst>
                      <a:ext uri="{FF2B5EF4-FFF2-40B4-BE49-F238E27FC236}">
                        <a16:creationId xmlns:a16="http://schemas.microsoft.com/office/drawing/2014/main" id="{CF94B9FD-3F42-686D-DF16-9BF5F4842C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4" name="Oval 504">
                    <a:extLst>
                      <a:ext uri="{FF2B5EF4-FFF2-40B4-BE49-F238E27FC236}">
                        <a16:creationId xmlns:a16="http://schemas.microsoft.com/office/drawing/2014/main" id="{FBC9E766-19A5-B832-3852-C42E7520C88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5" name="Oval 505">
                    <a:extLst>
                      <a:ext uri="{FF2B5EF4-FFF2-40B4-BE49-F238E27FC236}">
                        <a16:creationId xmlns:a16="http://schemas.microsoft.com/office/drawing/2014/main" id="{E90FAEE5-4F82-D1E7-4399-BCB39703DF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6" name="Oval 506">
                    <a:extLst>
                      <a:ext uri="{FF2B5EF4-FFF2-40B4-BE49-F238E27FC236}">
                        <a16:creationId xmlns:a16="http://schemas.microsoft.com/office/drawing/2014/main" id="{ADD7809F-B45F-5D0C-1772-2A771EDDA7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7" name="Oval 507">
                    <a:extLst>
                      <a:ext uri="{FF2B5EF4-FFF2-40B4-BE49-F238E27FC236}">
                        <a16:creationId xmlns:a16="http://schemas.microsoft.com/office/drawing/2014/main" id="{8A83CD47-E56A-BB04-59BB-EC65B36039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8" name="Oval 508">
                    <a:extLst>
                      <a:ext uri="{FF2B5EF4-FFF2-40B4-BE49-F238E27FC236}">
                        <a16:creationId xmlns:a16="http://schemas.microsoft.com/office/drawing/2014/main" id="{1F669051-59B7-8380-8CE6-E659DE3EE4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9" name="Oval 509">
                    <a:extLst>
                      <a:ext uri="{FF2B5EF4-FFF2-40B4-BE49-F238E27FC236}">
                        <a16:creationId xmlns:a16="http://schemas.microsoft.com/office/drawing/2014/main" id="{431F33DE-C913-B70B-23A5-38FE2CBD88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0" name="Oval 510">
                    <a:extLst>
                      <a:ext uri="{FF2B5EF4-FFF2-40B4-BE49-F238E27FC236}">
                        <a16:creationId xmlns:a16="http://schemas.microsoft.com/office/drawing/2014/main" id="{A756CB1A-6309-8FAC-FA10-DC4AE8A090D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13" name="Oval 511">
                  <a:extLst>
                    <a:ext uri="{FF2B5EF4-FFF2-40B4-BE49-F238E27FC236}">
                      <a16:creationId xmlns:a16="http://schemas.microsoft.com/office/drawing/2014/main" id="{68BEF860-4D53-82D7-5025-D4EDCFD075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Oval 512">
                  <a:extLst>
                    <a:ext uri="{FF2B5EF4-FFF2-40B4-BE49-F238E27FC236}">
                      <a16:creationId xmlns:a16="http://schemas.microsoft.com/office/drawing/2014/main" id="{2055E978-D437-B68E-2448-EE7BACFA9C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Oval 513">
                  <a:extLst>
                    <a:ext uri="{FF2B5EF4-FFF2-40B4-BE49-F238E27FC236}">
                      <a16:creationId xmlns:a16="http://schemas.microsoft.com/office/drawing/2014/main" id="{06755871-1634-9E9F-FA28-72B6E70A8D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" name="Oval 514">
                  <a:extLst>
                    <a:ext uri="{FF2B5EF4-FFF2-40B4-BE49-F238E27FC236}">
                      <a16:creationId xmlns:a16="http://schemas.microsoft.com/office/drawing/2014/main" id="{8710E6CD-8AFB-0449-56F3-1C664CB007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Oval 515">
                  <a:extLst>
                    <a:ext uri="{FF2B5EF4-FFF2-40B4-BE49-F238E27FC236}">
                      <a16:creationId xmlns:a16="http://schemas.microsoft.com/office/drawing/2014/main" id="{C683C684-78A8-C3C5-7F86-BF02813F45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Oval 516">
                  <a:extLst>
                    <a:ext uri="{FF2B5EF4-FFF2-40B4-BE49-F238E27FC236}">
                      <a16:creationId xmlns:a16="http://schemas.microsoft.com/office/drawing/2014/main" id="{3DB7A5B8-4D0E-4BAC-824E-BB6A552406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6" name="Group 517">
                <a:extLst>
                  <a:ext uri="{FF2B5EF4-FFF2-40B4-BE49-F238E27FC236}">
                    <a16:creationId xmlns:a16="http://schemas.microsoft.com/office/drawing/2014/main" id="{777D4377-8864-F6D6-C315-0135E60D36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16" y="1890"/>
                <a:ext cx="495" cy="544"/>
                <a:chOff x="668" y="1874"/>
                <a:chExt cx="695" cy="712"/>
              </a:xfrm>
            </p:grpSpPr>
            <p:grpSp>
              <p:nvGrpSpPr>
                <p:cNvPr id="37" name="Group 518">
                  <a:extLst>
                    <a:ext uri="{FF2B5EF4-FFF2-40B4-BE49-F238E27FC236}">
                      <a16:creationId xmlns:a16="http://schemas.microsoft.com/office/drawing/2014/main" id="{64A5D712-96E8-A5BF-2876-5B078BDF9B8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68" y="2042"/>
                  <a:ext cx="423" cy="416"/>
                  <a:chOff x="3157" y="1295"/>
                  <a:chExt cx="423" cy="416"/>
                </a:xfrm>
              </p:grpSpPr>
              <p:sp>
                <p:nvSpPr>
                  <p:cNvPr id="96" name="Oval 519">
                    <a:extLst>
                      <a:ext uri="{FF2B5EF4-FFF2-40B4-BE49-F238E27FC236}">
                        <a16:creationId xmlns:a16="http://schemas.microsoft.com/office/drawing/2014/main" id="{71F7824A-664D-0B17-3A5D-A2F45F3B8A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7" name="Oval 520">
                    <a:extLst>
                      <a:ext uri="{FF2B5EF4-FFF2-40B4-BE49-F238E27FC236}">
                        <a16:creationId xmlns:a16="http://schemas.microsoft.com/office/drawing/2014/main" id="{ED551449-47F5-C918-2C1B-E136A18A9A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8" name="Oval 521">
                    <a:extLst>
                      <a:ext uri="{FF2B5EF4-FFF2-40B4-BE49-F238E27FC236}">
                        <a16:creationId xmlns:a16="http://schemas.microsoft.com/office/drawing/2014/main" id="{508AEB97-C7C8-F7DD-99B5-5D5858FE3D7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9" name="Oval 522">
                    <a:extLst>
                      <a:ext uri="{FF2B5EF4-FFF2-40B4-BE49-F238E27FC236}">
                        <a16:creationId xmlns:a16="http://schemas.microsoft.com/office/drawing/2014/main" id="{01E956B7-56B8-A003-523D-B73EB57107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0" name="Oval 523">
                    <a:extLst>
                      <a:ext uri="{FF2B5EF4-FFF2-40B4-BE49-F238E27FC236}">
                        <a16:creationId xmlns:a16="http://schemas.microsoft.com/office/drawing/2014/main" id="{9EF1D2AB-8261-1ADF-C5BB-ABCA0CB9CE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1" name="Oval 524">
                    <a:extLst>
                      <a:ext uri="{FF2B5EF4-FFF2-40B4-BE49-F238E27FC236}">
                        <a16:creationId xmlns:a16="http://schemas.microsoft.com/office/drawing/2014/main" id="{449A4ABD-C503-1906-B381-4F5CEFFCAC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2" name="Oval 525">
                    <a:extLst>
                      <a:ext uri="{FF2B5EF4-FFF2-40B4-BE49-F238E27FC236}">
                        <a16:creationId xmlns:a16="http://schemas.microsoft.com/office/drawing/2014/main" id="{1C0A6060-2625-AF0F-1C10-72E16A832C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3" name="Oval 526">
                    <a:extLst>
                      <a:ext uri="{FF2B5EF4-FFF2-40B4-BE49-F238E27FC236}">
                        <a16:creationId xmlns:a16="http://schemas.microsoft.com/office/drawing/2014/main" id="{75A4F0DB-5D5B-87BF-19EB-8D93A96844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4" name="Oval 527">
                    <a:extLst>
                      <a:ext uri="{FF2B5EF4-FFF2-40B4-BE49-F238E27FC236}">
                        <a16:creationId xmlns:a16="http://schemas.microsoft.com/office/drawing/2014/main" id="{8B8383C1-F493-7906-4FA4-B741256DF1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5" name="Oval 528">
                    <a:extLst>
                      <a:ext uri="{FF2B5EF4-FFF2-40B4-BE49-F238E27FC236}">
                        <a16:creationId xmlns:a16="http://schemas.microsoft.com/office/drawing/2014/main" id="{E24E47FE-BC6C-2048-8C6B-1DF74D219B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6" name="Oval 529">
                    <a:extLst>
                      <a:ext uri="{FF2B5EF4-FFF2-40B4-BE49-F238E27FC236}">
                        <a16:creationId xmlns:a16="http://schemas.microsoft.com/office/drawing/2014/main" id="{6FB5978A-ECDB-DDFF-255C-0EBDC2608F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07" name="Oval 530">
                    <a:extLst>
                      <a:ext uri="{FF2B5EF4-FFF2-40B4-BE49-F238E27FC236}">
                        <a16:creationId xmlns:a16="http://schemas.microsoft.com/office/drawing/2014/main" id="{B4029531-5493-3F41-AE34-C177358F3A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8" name="Group 531">
                  <a:extLst>
                    <a:ext uri="{FF2B5EF4-FFF2-40B4-BE49-F238E27FC236}">
                      <a16:creationId xmlns:a16="http://schemas.microsoft.com/office/drawing/2014/main" id="{B0957B84-146A-EA73-AB5F-30C05267641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0" y="2082"/>
                  <a:ext cx="423" cy="416"/>
                  <a:chOff x="3157" y="1295"/>
                  <a:chExt cx="423" cy="416"/>
                </a:xfrm>
              </p:grpSpPr>
              <p:sp>
                <p:nvSpPr>
                  <p:cNvPr id="84" name="Oval 532">
                    <a:extLst>
                      <a:ext uri="{FF2B5EF4-FFF2-40B4-BE49-F238E27FC236}">
                        <a16:creationId xmlns:a16="http://schemas.microsoft.com/office/drawing/2014/main" id="{775D6044-B82E-DD05-04C3-BB4B5039BB7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5" name="Oval 533">
                    <a:extLst>
                      <a:ext uri="{FF2B5EF4-FFF2-40B4-BE49-F238E27FC236}">
                        <a16:creationId xmlns:a16="http://schemas.microsoft.com/office/drawing/2014/main" id="{FE7F5902-8B09-6AAF-D01A-C6CD1E308B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6" name="Oval 534">
                    <a:extLst>
                      <a:ext uri="{FF2B5EF4-FFF2-40B4-BE49-F238E27FC236}">
                        <a16:creationId xmlns:a16="http://schemas.microsoft.com/office/drawing/2014/main" id="{8063CB95-E7F2-A3D6-D46D-9B275CCBA0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7" name="Oval 535">
                    <a:extLst>
                      <a:ext uri="{FF2B5EF4-FFF2-40B4-BE49-F238E27FC236}">
                        <a16:creationId xmlns:a16="http://schemas.microsoft.com/office/drawing/2014/main" id="{AFEF2150-FABB-69F0-D885-C9519062CCA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8" name="Oval 536">
                    <a:extLst>
                      <a:ext uri="{FF2B5EF4-FFF2-40B4-BE49-F238E27FC236}">
                        <a16:creationId xmlns:a16="http://schemas.microsoft.com/office/drawing/2014/main" id="{623A2B92-D4D1-3BBD-5B1C-815C12F5DA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9" name="Oval 537">
                    <a:extLst>
                      <a:ext uri="{FF2B5EF4-FFF2-40B4-BE49-F238E27FC236}">
                        <a16:creationId xmlns:a16="http://schemas.microsoft.com/office/drawing/2014/main" id="{45C7EB61-0C76-5381-85C1-BD4FAD90A70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0" name="Oval 538">
                    <a:extLst>
                      <a:ext uri="{FF2B5EF4-FFF2-40B4-BE49-F238E27FC236}">
                        <a16:creationId xmlns:a16="http://schemas.microsoft.com/office/drawing/2014/main" id="{F37762AD-90F2-8082-FC0B-805DF16402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1" name="Oval 539">
                    <a:extLst>
                      <a:ext uri="{FF2B5EF4-FFF2-40B4-BE49-F238E27FC236}">
                        <a16:creationId xmlns:a16="http://schemas.microsoft.com/office/drawing/2014/main" id="{697F863B-7562-1B08-112C-869CF5C15C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2" name="Oval 540">
                    <a:extLst>
                      <a:ext uri="{FF2B5EF4-FFF2-40B4-BE49-F238E27FC236}">
                        <a16:creationId xmlns:a16="http://schemas.microsoft.com/office/drawing/2014/main" id="{80BE72E2-E5F1-85F2-814C-AD4DF4D1E1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3" name="Oval 541">
                    <a:extLst>
                      <a:ext uri="{FF2B5EF4-FFF2-40B4-BE49-F238E27FC236}">
                        <a16:creationId xmlns:a16="http://schemas.microsoft.com/office/drawing/2014/main" id="{F7D449E3-25EC-B858-5BB1-C9A9091FF9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4" name="Oval 542">
                    <a:extLst>
                      <a:ext uri="{FF2B5EF4-FFF2-40B4-BE49-F238E27FC236}">
                        <a16:creationId xmlns:a16="http://schemas.microsoft.com/office/drawing/2014/main" id="{9A53C6BF-4B09-2D78-7FCC-D4DE43AB81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95" name="Oval 543">
                    <a:extLst>
                      <a:ext uri="{FF2B5EF4-FFF2-40B4-BE49-F238E27FC236}">
                        <a16:creationId xmlns:a16="http://schemas.microsoft.com/office/drawing/2014/main" id="{3400E58F-A806-7276-89A4-7FC5B859FA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9" name="Group 544">
                  <a:extLst>
                    <a:ext uri="{FF2B5EF4-FFF2-40B4-BE49-F238E27FC236}">
                      <a16:creationId xmlns:a16="http://schemas.microsoft.com/office/drawing/2014/main" id="{1D32DA54-7F5E-956B-37B6-536F406B8F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4" y="2170"/>
                  <a:ext cx="423" cy="416"/>
                  <a:chOff x="3157" y="1295"/>
                  <a:chExt cx="423" cy="416"/>
                </a:xfrm>
              </p:grpSpPr>
              <p:sp>
                <p:nvSpPr>
                  <p:cNvPr id="72" name="Oval 545">
                    <a:extLst>
                      <a:ext uri="{FF2B5EF4-FFF2-40B4-BE49-F238E27FC236}">
                        <a16:creationId xmlns:a16="http://schemas.microsoft.com/office/drawing/2014/main" id="{6BC03083-8FA3-DF56-A9EC-4CAE5D875A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" name="Oval 546">
                    <a:extLst>
                      <a:ext uri="{FF2B5EF4-FFF2-40B4-BE49-F238E27FC236}">
                        <a16:creationId xmlns:a16="http://schemas.microsoft.com/office/drawing/2014/main" id="{7AE1EDAF-6DB5-4698-423C-1D014D90428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" name="Oval 547">
                    <a:extLst>
                      <a:ext uri="{FF2B5EF4-FFF2-40B4-BE49-F238E27FC236}">
                        <a16:creationId xmlns:a16="http://schemas.microsoft.com/office/drawing/2014/main" id="{7A614BBF-2664-5E28-1C86-D9E353F5BA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" name="Oval 548">
                    <a:extLst>
                      <a:ext uri="{FF2B5EF4-FFF2-40B4-BE49-F238E27FC236}">
                        <a16:creationId xmlns:a16="http://schemas.microsoft.com/office/drawing/2014/main" id="{C46993EA-39B4-3CA9-8D02-CE4FC99DAD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Oval 549">
                    <a:extLst>
                      <a:ext uri="{FF2B5EF4-FFF2-40B4-BE49-F238E27FC236}">
                        <a16:creationId xmlns:a16="http://schemas.microsoft.com/office/drawing/2014/main" id="{79A6EC79-108C-A654-BBF2-4C502EBB23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" name="Oval 550">
                    <a:extLst>
                      <a:ext uri="{FF2B5EF4-FFF2-40B4-BE49-F238E27FC236}">
                        <a16:creationId xmlns:a16="http://schemas.microsoft.com/office/drawing/2014/main" id="{0A04DCA8-DA3A-C3E0-BE9F-E935FBEF92A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" name="Oval 551">
                    <a:extLst>
                      <a:ext uri="{FF2B5EF4-FFF2-40B4-BE49-F238E27FC236}">
                        <a16:creationId xmlns:a16="http://schemas.microsoft.com/office/drawing/2014/main" id="{C36B65F1-43D8-E6A9-83CC-D3DB550B0FA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" name="Oval 552">
                    <a:extLst>
                      <a:ext uri="{FF2B5EF4-FFF2-40B4-BE49-F238E27FC236}">
                        <a16:creationId xmlns:a16="http://schemas.microsoft.com/office/drawing/2014/main" id="{0A42D7EE-7422-46CB-FB99-F6712F8981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" name="Oval 553">
                    <a:extLst>
                      <a:ext uri="{FF2B5EF4-FFF2-40B4-BE49-F238E27FC236}">
                        <a16:creationId xmlns:a16="http://schemas.microsoft.com/office/drawing/2014/main" id="{BBC1EB3A-8DB7-0896-7634-09136B983D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" name="Oval 554">
                    <a:extLst>
                      <a:ext uri="{FF2B5EF4-FFF2-40B4-BE49-F238E27FC236}">
                        <a16:creationId xmlns:a16="http://schemas.microsoft.com/office/drawing/2014/main" id="{E2974B42-C111-CA72-1B1E-4578CB9CB7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" name="Oval 555">
                    <a:extLst>
                      <a:ext uri="{FF2B5EF4-FFF2-40B4-BE49-F238E27FC236}">
                        <a16:creationId xmlns:a16="http://schemas.microsoft.com/office/drawing/2014/main" id="{106E3603-6DF7-B255-6105-CC15B11DA1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3" name="Oval 556">
                    <a:extLst>
                      <a:ext uri="{FF2B5EF4-FFF2-40B4-BE49-F238E27FC236}">
                        <a16:creationId xmlns:a16="http://schemas.microsoft.com/office/drawing/2014/main" id="{BAD36153-9BA2-F4A5-1A9F-6D4BBDD7906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0" name="Group 557">
                  <a:extLst>
                    <a:ext uri="{FF2B5EF4-FFF2-40B4-BE49-F238E27FC236}">
                      <a16:creationId xmlns:a16="http://schemas.microsoft.com/office/drawing/2014/main" id="{E1C43B46-FFF2-8164-611E-1D4936EE163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0" y="2058"/>
                  <a:ext cx="423" cy="416"/>
                  <a:chOff x="3157" y="1295"/>
                  <a:chExt cx="423" cy="416"/>
                </a:xfrm>
              </p:grpSpPr>
              <p:sp>
                <p:nvSpPr>
                  <p:cNvPr id="60" name="Oval 558">
                    <a:extLst>
                      <a:ext uri="{FF2B5EF4-FFF2-40B4-BE49-F238E27FC236}">
                        <a16:creationId xmlns:a16="http://schemas.microsoft.com/office/drawing/2014/main" id="{25BABFA0-22D0-1301-4CEC-2A16181E19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Oval 559">
                    <a:extLst>
                      <a:ext uri="{FF2B5EF4-FFF2-40B4-BE49-F238E27FC236}">
                        <a16:creationId xmlns:a16="http://schemas.microsoft.com/office/drawing/2014/main" id="{95EB5B95-3A3A-1B74-CDE8-66F8E92A0B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Oval 560">
                    <a:extLst>
                      <a:ext uri="{FF2B5EF4-FFF2-40B4-BE49-F238E27FC236}">
                        <a16:creationId xmlns:a16="http://schemas.microsoft.com/office/drawing/2014/main" id="{52615259-D687-6F16-2006-654E7A12DD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3" name="Oval 561">
                    <a:extLst>
                      <a:ext uri="{FF2B5EF4-FFF2-40B4-BE49-F238E27FC236}">
                        <a16:creationId xmlns:a16="http://schemas.microsoft.com/office/drawing/2014/main" id="{22333758-4A93-07B4-ACAF-5A033E8D33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4" name="Oval 562">
                    <a:extLst>
                      <a:ext uri="{FF2B5EF4-FFF2-40B4-BE49-F238E27FC236}">
                        <a16:creationId xmlns:a16="http://schemas.microsoft.com/office/drawing/2014/main" id="{309A554A-91D4-F18E-BA51-F6C49623CF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" name="Oval 563">
                    <a:extLst>
                      <a:ext uri="{FF2B5EF4-FFF2-40B4-BE49-F238E27FC236}">
                        <a16:creationId xmlns:a16="http://schemas.microsoft.com/office/drawing/2014/main" id="{250C1192-F226-5260-808D-D1A529315A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" name="Oval 564">
                    <a:extLst>
                      <a:ext uri="{FF2B5EF4-FFF2-40B4-BE49-F238E27FC236}">
                        <a16:creationId xmlns:a16="http://schemas.microsoft.com/office/drawing/2014/main" id="{5CCC9515-ACA7-F93B-0C75-D933FBCB81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" name="Oval 565">
                    <a:extLst>
                      <a:ext uri="{FF2B5EF4-FFF2-40B4-BE49-F238E27FC236}">
                        <a16:creationId xmlns:a16="http://schemas.microsoft.com/office/drawing/2014/main" id="{AD1F3595-5531-B189-C4AA-FFAB95BB21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" name="Oval 566">
                    <a:extLst>
                      <a:ext uri="{FF2B5EF4-FFF2-40B4-BE49-F238E27FC236}">
                        <a16:creationId xmlns:a16="http://schemas.microsoft.com/office/drawing/2014/main" id="{366CA72A-D5EF-D8AE-895B-5D85E7F347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" name="Oval 567">
                    <a:extLst>
                      <a:ext uri="{FF2B5EF4-FFF2-40B4-BE49-F238E27FC236}">
                        <a16:creationId xmlns:a16="http://schemas.microsoft.com/office/drawing/2014/main" id="{E29A3CEE-98D2-E418-8C1E-98F1827B5D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" name="Oval 568">
                    <a:extLst>
                      <a:ext uri="{FF2B5EF4-FFF2-40B4-BE49-F238E27FC236}">
                        <a16:creationId xmlns:a16="http://schemas.microsoft.com/office/drawing/2014/main" id="{4173DFE9-812D-D1E5-06A2-CE9C75480F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" name="Oval 569">
                    <a:extLst>
                      <a:ext uri="{FF2B5EF4-FFF2-40B4-BE49-F238E27FC236}">
                        <a16:creationId xmlns:a16="http://schemas.microsoft.com/office/drawing/2014/main" id="{62971B47-B1B5-19FA-776A-E9B8549FE9A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1" name="Group 570">
                  <a:extLst>
                    <a:ext uri="{FF2B5EF4-FFF2-40B4-BE49-F238E27FC236}">
                      <a16:creationId xmlns:a16="http://schemas.microsoft.com/office/drawing/2014/main" id="{388F8CDF-0914-6682-F6EF-E635E198822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2" y="1874"/>
                  <a:ext cx="423" cy="416"/>
                  <a:chOff x="3157" y="1295"/>
                  <a:chExt cx="423" cy="416"/>
                </a:xfrm>
              </p:grpSpPr>
              <p:sp>
                <p:nvSpPr>
                  <p:cNvPr id="48" name="Oval 571">
                    <a:extLst>
                      <a:ext uri="{FF2B5EF4-FFF2-40B4-BE49-F238E27FC236}">
                        <a16:creationId xmlns:a16="http://schemas.microsoft.com/office/drawing/2014/main" id="{F07EE26D-F8E1-7712-E333-3957731692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07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" name="Oval 572">
                    <a:extLst>
                      <a:ext uri="{FF2B5EF4-FFF2-40B4-BE49-F238E27FC236}">
                        <a16:creationId xmlns:a16="http://schemas.microsoft.com/office/drawing/2014/main" id="{A18090C7-FF90-BD36-DB83-E2E43E1BF0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16" y="1348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" name="Oval 573">
                    <a:extLst>
                      <a:ext uri="{FF2B5EF4-FFF2-40B4-BE49-F238E27FC236}">
                        <a16:creationId xmlns:a16="http://schemas.microsoft.com/office/drawing/2014/main" id="{62C864F6-83BF-9324-2B1B-658C5A845A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23" y="1432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" name="Oval 574">
                    <a:extLst>
                      <a:ext uri="{FF2B5EF4-FFF2-40B4-BE49-F238E27FC236}">
                        <a16:creationId xmlns:a16="http://schemas.microsoft.com/office/drawing/2014/main" id="{D3EB4F3F-0928-6072-58F6-00C76BF4B5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00" y="1537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" name="Oval 575">
                    <a:extLst>
                      <a:ext uri="{FF2B5EF4-FFF2-40B4-BE49-F238E27FC236}">
                        <a16:creationId xmlns:a16="http://schemas.microsoft.com/office/drawing/2014/main" id="{3A01A0D5-DF39-8693-AEF2-6FE1CA05A0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24" y="1295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" name="Oval 576">
                    <a:extLst>
                      <a:ext uri="{FF2B5EF4-FFF2-40B4-BE49-F238E27FC236}">
                        <a16:creationId xmlns:a16="http://schemas.microsoft.com/office/drawing/2014/main" id="{5E0B11D7-6A04-B200-6BBB-B682AC6D70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06" y="146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4" name="Oval 577">
                    <a:extLst>
                      <a:ext uri="{FF2B5EF4-FFF2-40B4-BE49-F238E27FC236}">
                        <a16:creationId xmlns:a16="http://schemas.microsoft.com/office/drawing/2014/main" id="{21477E4B-DA82-4D77-1FBD-477C384A2F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7" y="1390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" name="Oval 578">
                    <a:extLst>
                      <a:ext uri="{FF2B5EF4-FFF2-40B4-BE49-F238E27FC236}">
                        <a16:creationId xmlns:a16="http://schemas.microsoft.com/office/drawing/2014/main" id="{08BEE2BD-64FB-984D-8BA5-361654EF70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99" y="1403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Oval 579">
                    <a:extLst>
                      <a:ext uri="{FF2B5EF4-FFF2-40B4-BE49-F238E27FC236}">
                        <a16:creationId xmlns:a16="http://schemas.microsoft.com/office/drawing/2014/main" id="{5AE95D38-9099-A7B2-0158-62412D383D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0" y="1535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Oval 580">
                    <a:extLst>
                      <a:ext uri="{FF2B5EF4-FFF2-40B4-BE49-F238E27FC236}">
                        <a16:creationId xmlns:a16="http://schemas.microsoft.com/office/drawing/2014/main" id="{51E8695B-D26B-D444-62D5-2735A68D299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290" y="1311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8" name="Oval 581">
                    <a:extLst>
                      <a:ext uri="{FF2B5EF4-FFF2-40B4-BE49-F238E27FC236}">
                        <a16:creationId xmlns:a16="http://schemas.microsoft.com/office/drawing/2014/main" id="{5C8D66D7-D944-81AA-064B-A008DA4040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1318"/>
                    <a:ext cx="174" cy="17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" name="Oval 582">
                    <a:extLst>
                      <a:ext uri="{FF2B5EF4-FFF2-40B4-BE49-F238E27FC236}">
                        <a16:creationId xmlns:a16="http://schemas.microsoft.com/office/drawing/2014/main" id="{63752B13-188A-7BE9-58B0-6146A0D1C6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1462"/>
                    <a:ext cx="174" cy="174"/>
                  </a:xfrm>
                  <a:prstGeom prst="ellipse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2" name="Oval 583">
                  <a:extLst>
                    <a:ext uri="{FF2B5EF4-FFF2-40B4-BE49-F238E27FC236}">
                      <a16:creationId xmlns:a16="http://schemas.microsoft.com/office/drawing/2014/main" id="{EABABC8E-C4C5-2FF3-F169-25ADFAE81E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0" y="2023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Oval 584">
                  <a:extLst>
                    <a:ext uri="{FF2B5EF4-FFF2-40B4-BE49-F238E27FC236}">
                      <a16:creationId xmlns:a16="http://schemas.microsoft.com/office/drawing/2014/main" id="{9F2154B4-7859-C573-EF66-F75D0FFF7D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70" y="2050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Oval 585">
                  <a:extLst>
                    <a:ext uri="{FF2B5EF4-FFF2-40B4-BE49-F238E27FC236}">
                      <a16:creationId xmlns:a16="http://schemas.microsoft.com/office/drawing/2014/main" id="{6A8F9F0E-0EBA-BD18-DE7A-FB6057B586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" y="2295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Oval 586">
                  <a:extLst>
                    <a:ext uri="{FF2B5EF4-FFF2-40B4-BE49-F238E27FC236}">
                      <a16:creationId xmlns:a16="http://schemas.microsoft.com/office/drawing/2014/main" id="{E9BDC2B4-C7A0-AD4E-F510-66B8AA4090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8" y="1951"/>
                  <a:ext cx="174" cy="174"/>
                </a:xfrm>
                <a:prstGeom prst="ellipse">
                  <a:avLst/>
                </a:prstGeom>
                <a:solidFill>
                  <a:srgbClr val="CC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de-DE" altLang="de-DE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Oval 587">
                  <a:extLst>
                    <a:ext uri="{FF2B5EF4-FFF2-40B4-BE49-F238E27FC236}">
                      <a16:creationId xmlns:a16="http://schemas.microsoft.com/office/drawing/2014/main" id="{C08A58C3-B410-1070-CDDA-7B074E7873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0" y="1986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Oval 588">
                  <a:extLst>
                    <a:ext uri="{FF2B5EF4-FFF2-40B4-BE49-F238E27FC236}">
                      <a16:creationId xmlns:a16="http://schemas.microsoft.com/office/drawing/2014/main" id="{6C6011E0-9437-AB8A-E676-346C9AA691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2" y="2138"/>
                  <a:ext cx="174" cy="174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7" name="Oval 589">
              <a:extLst>
                <a:ext uri="{FF2B5EF4-FFF2-40B4-BE49-F238E27FC236}">
                  <a16:creationId xmlns:a16="http://schemas.microsoft.com/office/drawing/2014/main" id="{32904414-7DB6-C3C8-28F7-46CE971DA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0" y="2068"/>
              <a:ext cx="72" cy="8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590">
              <a:extLst>
                <a:ext uri="{FF2B5EF4-FFF2-40B4-BE49-F238E27FC236}">
                  <a16:creationId xmlns:a16="http://schemas.microsoft.com/office/drawing/2014/main" id="{206CF84C-D924-7F80-379A-B223D6BB14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28" y="1522"/>
              <a:ext cx="128" cy="15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 591">
              <a:extLst>
                <a:ext uri="{FF2B5EF4-FFF2-40B4-BE49-F238E27FC236}">
                  <a16:creationId xmlns:a16="http://schemas.microsoft.com/office/drawing/2014/main" id="{3D1943D8-3167-8071-FA78-8B7757EBB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2684"/>
              <a:ext cx="72" cy="8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Group 592">
              <a:extLst>
                <a:ext uri="{FF2B5EF4-FFF2-40B4-BE49-F238E27FC236}">
                  <a16:creationId xmlns:a16="http://schemas.microsoft.com/office/drawing/2014/main" id="{5A6F4B5D-886E-2B37-CD06-25870DEFEC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95" y="2509"/>
              <a:ext cx="195" cy="233"/>
              <a:chOff x="2174" y="4981"/>
              <a:chExt cx="195" cy="233"/>
            </a:xfrm>
          </p:grpSpPr>
          <p:sp>
            <p:nvSpPr>
              <p:cNvPr id="31" name="Text Box 593">
                <a:extLst>
                  <a:ext uri="{FF2B5EF4-FFF2-40B4-BE49-F238E27FC236}">
                    <a16:creationId xmlns:a16="http://schemas.microsoft.com/office/drawing/2014/main" id="{E3EF6340-D359-3B42-0437-6E49FE9620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74" y="4981"/>
                <a:ext cx="19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de-DE" altLang="de-DE" b="1" dirty="0" err="1">
                    <a:latin typeface="Symbol" pitchFamily="2" charset="2"/>
                    <a:cs typeface="Arial" panose="020B0604020202020204" pitchFamily="34" charset="0"/>
                  </a:rPr>
                  <a:t>n</a:t>
                </a:r>
                <a:endParaRPr lang="de-DE" altLang="de-DE" b="1" dirty="0"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  <p:sp>
            <p:nvSpPr>
              <p:cNvPr id="32" name="Line 594">
                <a:extLst>
                  <a:ext uri="{FF2B5EF4-FFF2-40B4-BE49-F238E27FC236}">
                    <a16:creationId xmlns:a16="http://schemas.microsoft.com/office/drawing/2014/main" id="{4213BC7F-51EA-2EC0-087A-9AA61299AD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2" y="5048"/>
                <a:ext cx="7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" name="Text Box 595">
              <a:extLst>
                <a:ext uri="{FF2B5EF4-FFF2-40B4-BE49-F238E27FC236}">
                  <a16:creationId xmlns:a16="http://schemas.microsoft.com/office/drawing/2014/main" id="{969C2E76-4E5F-C9D2-F47C-2A04C39C5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6" y="1570"/>
              <a:ext cx="19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altLang="de-DE" sz="240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22" name="Oval 596">
              <a:extLst>
                <a:ext uri="{FF2B5EF4-FFF2-40B4-BE49-F238E27FC236}">
                  <a16:creationId xmlns:a16="http://schemas.microsoft.com/office/drawing/2014/main" id="{A99D6605-0D0B-AC80-ACF7-C384B9B17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6" y="2560"/>
              <a:ext cx="856" cy="87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597">
              <a:extLst>
                <a:ext uri="{FF2B5EF4-FFF2-40B4-BE49-F238E27FC236}">
                  <a16:creationId xmlns:a16="http://schemas.microsoft.com/office/drawing/2014/main" id="{76B4BBAF-C56E-CA0D-59AB-98A5C897F5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20" y="3120"/>
              <a:ext cx="672" cy="216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 598">
              <a:extLst>
                <a:ext uri="{FF2B5EF4-FFF2-40B4-BE49-F238E27FC236}">
                  <a16:creationId xmlns:a16="http://schemas.microsoft.com/office/drawing/2014/main" id="{9ABBD21A-8FF2-B4BF-10E7-6A9B79610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2930"/>
              <a:ext cx="174" cy="17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val 599">
              <a:extLst>
                <a:ext uri="{FF2B5EF4-FFF2-40B4-BE49-F238E27FC236}">
                  <a16:creationId xmlns:a16="http://schemas.microsoft.com/office/drawing/2014/main" id="{C2AC4756-E8EC-F619-28C4-A84B253D8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4" y="2682"/>
              <a:ext cx="174" cy="174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 600">
              <a:extLst>
                <a:ext uri="{FF2B5EF4-FFF2-40B4-BE49-F238E27FC236}">
                  <a16:creationId xmlns:a16="http://schemas.microsoft.com/office/drawing/2014/main" id="{08C0AE29-1919-E16E-6DBE-FB5E74DDF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8" y="2988"/>
              <a:ext cx="72" cy="8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val 601">
              <a:extLst>
                <a:ext uri="{FF2B5EF4-FFF2-40B4-BE49-F238E27FC236}">
                  <a16:creationId xmlns:a16="http://schemas.microsoft.com/office/drawing/2014/main" id="{A335B3E0-6479-06E4-8033-5721015E9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2" y="3228"/>
              <a:ext cx="72" cy="8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602">
              <a:extLst>
                <a:ext uri="{FF2B5EF4-FFF2-40B4-BE49-F238E27FC236}">
                  <a16:creationId xmlns:a16="http://schemas.microsoft.com/office/drawing/2014/main" id="{080E3498-A507-93B6-07C7-5D03AFF618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56" y="2844"/>
              <a:ext cx="80" cy="10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603">
              <a:extLst>
                <a:ext uri="{FF2B5EF4-FFF2-40B4-BE49-F238E27FC236}">
                  <a16:creationId xmlns:a16="http://schemas.microsoft.com/office/drawing/2014/main" id="{0BF9C9F5-8749-52B8-4904-E51CC73D38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0" y="3020"/>
              <a:ext cx="156" cy="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Line 604">
              <a:extLst>
                <a:ext uri="{FF2B5EF4-FFF2-40B4-BE49-F238E27FC236}">
                  <a16:creationId xmlns:a16="http://schemas.microsoft.com/office/drawing/2014/main" id="{0F73358F-23BE-E842-96DB-FC365311F6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32" y="3108"/>
              <a:ext cx="112" cy="11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9" name="Text Box 605">
            <a:extLst>
              <a:ext uri="{FF2B5EF4-FFF2-40B4-BE49-F238E27FC236}">
                <a16:creationId xmlns:a16="http://schemas.microsoft.com/office/drawing/2014/main" id="{D2A3FBBF-4FBA-FA2F-62C8-8FC7011AE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26" y="4051122"/>
            <a:ext cx="3608680" cy="923330"/>
          </a:xfrm>
          <a:prstGeom prst="rect">
            <a:avLst/>
          </a:prstGeom>
          <a:solidFill>
            <a:srgbClr val="FCFEB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de-DE" i="1" dirty="0">
                <a:latin typeface="Arial" panose="020B0604020202020204" pitchFamily="34" charset="0"/>
                <a:cs typeface="Arial" panose="020B0604020202020204" pitchFamily="34" charset="0"/>
              </a:rPr>
              <a:t>In addition to an electron a </a:t>
            </a:r>
            <a:r>
              <a:rPr lang="en-US" alt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light </a:t>
            </a:r>
          </a:p>
          <a:p>
            <a:pPr algn="ctr"/>
            <a:r>
              <a:rPr lang="en-US" alt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neutral particle </a:t>
            </a:r>
            <a:r>
              <a:rPr lang="en-US" altLang="de-DE" i="1" dirty="0">
                <a:latin typeface="Arial" panose="020B0604020202020204" pitchFamily="34" charset="0"/>
                <a:cs typeface="Arial" panose="020B0604020202020204" pitchFamily="34" charset="0"/>
              </a:rPr>
              <a:t>is created which </a:t>
            </a:r>
          </a:p>
          <a:p>
            <a:pPr algn="ctr"/>
            <a:r>
              <a:rPr lang="en-US" altLang="de-DE" i="1" dirty="0">
                <a:latin typeface="Arial" panose="020B0604020202020204" pitchFamily="34" charset="0"/>
                <a:cs typeface="Arial" panose="020B0604020202020204" pitchFamily="34" charset="0"/>
              </a:rPr>
              <a:t>carries away the missing energy</a:t>
            </a:r>
            <a:r>
              <a:rPr lang="de-DE" altLang="de-DE" i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610" name="Text Box 606">
            <a:extLst>
              <a:ext uri="{FF2B5EF4-FFF2-40B4-BE49-F238E27FC236}">
                <a16:creationId xmlns:a16="http://schemas.microsoft.com/office/drawing/2014/main" id="{E3A0E013-4F72-352F-A816-5648018B9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989" y="5633861"/>
            <a:ext cx="9268883" cy="646331"/>
          </a:xfrm>
          <a:prstGeom prst="rect">
            <a:avLst/>
          </a:prstGeom>
          <a:solidFill>
            <a:srgbClr val="FCFEBA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de-DE" altLang="de-DE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altLang="de-DE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I have done something, </a:t>
            </a:r>
            <a:r>
              <a:rPr lang="en-US" altLang="de-DE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one should not do in theoretical physics</a:t>
            </a:r>
            <a:r>
              <a:rPr lang="en-US" altLang="de-DE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have</a:t>
            </a:r>
          </a:p>
          <a:p>
            <a:pPr algn="ctr"/>
            <a:r>
              <a:rPr lang="en-US" altLang="de-DE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explained something, what is not understood, by something, which can not be observed!"</a:t>
            </a:r>
          </a:p>
        </p:txBody>
      </p:sp>
      <p:sp>
        <p:nvSpPr>
          <p:cNvPr id="629" name="CasellaDiTesto 628">
            <a:extLst>
              <a:ext uri="{FF2B5EF4-FFF2-40B4-BE49-F238E27FC236}">
                <a16:creationId xmlns:a16="http://schemas.microsoft.com/office/drawing/2014/main" id="{EE158758-B3E1-984C-0425-4442AE2E9C17}"/>
              </a:ext>
            </a:extLst>
          </p:cNvPr>
          <p:cNvSpPr txBox="1"/>
          <p:nvPr/>
        </p:nvSpPr>
        <p:spPr>
          <a:xfrm>
            <a:off x="1588" y="-37145"/>
            <a:ext cx="12188824" cy="584775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The new particle proposed by Pauli</a:t>
            </a:r>
            <a:endParaRPr lang="en-GB" dirty="0"/>
          </a:p>
        </p:txBody>
      </p:sp>
      <p:sp>
        <p:nvSpPr>
          <p:cNvPr id="2" name="Textfeld 19">
            <a:extLst>
              <a:ext uri="{FF2B5EF4-FFF2-40B4-BE49-F238E27FC236}">
                <a16:creationId xmlns:a16="http://schemas.microsoft.com/office/drawing/2014/main" id="{69A76C95-81C3-98B8-4B63-00D080AC6646}"/>
              </a:ext>
            </a:extLst>
          </p:cNvPr>
          <p:cNvSpPr txBox="1"/>
          <p:nvPr/>
        </p:nvSpPr>
        <p:spPr>
          <a:xfrm>
            <a:off x="1587" y="6457890"/>
            <a:ext cx="12188824" cy="41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W. Pauli predicted in a letter to E. Fermi the existence of neutrinos (1930)</a:t>
            </a:r>
          </a:p>
        </p:txBody>
      </p:sp>
      <p:grpSp>
        <p:nvGrpSpPr>
          <p:cNvPr id="611" name="Gruppo 610">
            <a:extLst>
              <a:ext uri="{FF2B5EF4-FFF2-40B4-BE49-F238E27FC236}">
                <a16:creationId xmlns:a16="http://schemas.microsoft.com/office/drawing/2014/main" id="{E5156336-2E7E-996E-0B99-0B58599F69C5}"/>
              </a:ext>
            </a:extLst>
          </p:cNvPr>
          <p:cNvGrpSpPr/>
          <p:nvPr/>
        </p:nvGrpSpPr>
        <p:grpSpPr>
          <a:xfrm>
            <a:off x="7735928" y="1672449"/>
            <a:ext cx="4254304" cy="2958980"/>
            <a:chOff x="7735928" y="785756"/>
            <a:chExt cx="4254304" cy="295898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A2E03026-E9AF-CD0F-C037-9F054575F0D7}"/>
                </a:ext>
              </a:extLst>
            </p:cNvPr>
            <p:cNvSpPr/>
            <p:nvPr/>
          </p:nvSpPr>
          <p:spPr>
            <a:xfrm>
              <a:off x="7735928" y="785756"/>
              <a:ext cx="4254304" cy="2958980"/>
            </a:xfrm>
            <a:prstGeom prst="rect">
              <a:avLst/>
            </a:prstGeom>
            <a:solidFill>
              <a:schemeClr val="accent1">
                <a:alpha val="42239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30" name="Group 624">
              <a:extLst>
                <a:ext uri="{FF2B5EF4-FFF2-40B4-BE49-F238E27FC236}">
                  <a16:creationId xmlns:a16="http://schemas.microsoft.com/office/drawing/2014/main" id="{7BECB9EC-0FCC-9CD4-6622-571FC46C87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85243" y="921322"/>
              <a:ext cx="3429000" cy="1765300"/>
              <a:chOff x="3360" y="528"/>
              <a:chExt cx="2160" cy="1112"/>
            </a:xfrm>
          </p:grpSpPr>
          <p:sp>
            <p:nvSpPr>
              <p:cNvPr id="631" name="Rectangle 608">
                <a:extLst>
                  <a:ext uri="{FF2B5EF4-FFF2-40B4-BE49-F238E27FC236}">
                    <a16:creationId xmlns:a16="http://schemas.microsoft.com/office/drawing/2014/main" id="{5DADBD70-BCB3-B311-5902-AFF4289EF4F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675" y="528"/>
                <a:ext cx="1808" cy="185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de-DE" sz="16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Leptons</a:t>
                </a:r>
              </a:p>
            </p:txBody>
          </p:sp>
          <p:sp>
            <p:nvSpPr>
              <p:cNvPr id="632" name="Rectangle 609">
                <a:extLst>
                  <a:ext uri="{FF2B5EF4-FFF2-40B4-BE49-F238E27FC236}">
                    <a16:creationId xmlns:a16="http://schemas.microsoft.com/office/drawing/2014/main" id="{5B7C6923-200F-D0F2-BE75-12486DAACBE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675" y="758"/>
                <a:ext cx="858" cy="179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Charge </a:t>
                </a:r>
                <a:r>
                  <a:rPr lang="en-US" altLang="de-DE" sz="2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   </a:t>
                </a:r>
                <a:r>
                  <a:rPr lang="en-US" altLang="de-DE" sz="16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Symbol" pitchFamily="18" charset="2"/>
                  </a:rPr>
                  <a:t>-</a:t>
                </a:r>
                <a:r>
                  <a:rPr lang="en-US" altLang="de-DE" sz="16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1</a:t>
                </a:r>
                <a:r>
                  <a:rPr lang="en-US" altLang="de-DE" sz="2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 </a:t>
                </a:r>
              </a:p>
            </p:txBody>
          </p:sp>
          <p:sp>
            <p:nvSpPr>
              <p:cNvPr id="633" name="Rectangle 610">
                <a:extLst>
                  <a:ext uri="{FF2B5EF4-FFF2-40B4-BE49-F238E27FC236}">
                    <a16:creationId xmlns:a16="http://schemas.microsoft.com/office/drawing/2014/main" id="{43024454-3282-3A25-7CA9-C99E4AF31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" y="989"/>
                <a:ext cx="858" cy="17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Electron </a:t>
                </a:r>
              </a:p>
            </p:txBody>
          </p:sp>
          <p:sp>
            <p:nvSpPr>
              <p:cNvPr id="634" name="Rectangle 611">
                <a:extLst>
                  <a:ext uri="{FF2B5EF4-FFF2-40B4-BE49-F238E27FC236}">
                    <a16:creationId xmlns:a16="http://schemas.microsoft.com/office/drawing/2014/main" id="{8F14EAC2-C861-FD3E-1FD0-03286AA455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" y="1219"/>
                <a:ext cx="858" cy="179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Muon </a:t>
                </a:r>
              </a:p>
            </p:txBody>
          </p:sp>
          <p:sp>
            <p:nvSpPr>
              <p:cNvPr id="635" name="Rectangle 612">
                <a:extLst>
                  <a:ext uri="{FF2B5EF4-FFF2-40B4-BE49-F238E27FC236}">
                    <a16:creationId xmlns:a16="http://schemas.microsoft.com/office/drawing/2014/main" id="{75AE222A-CB92-379C-6C7F-01C733674CE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675" y="1449"/>
                <a:ext cx="858" cy="179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dirty="0" err="1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Tauon</a:t>
                </a:r>
                <a:r>
                  <a:rPr lang="en-US" altLang="de-DE" sz="1600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 </a:t>
                </a:r>
              </a:p>
            </p:txBody>
          </p:sp>
          <p:sp>
            <p:nvSpPr>
              <p:cNvPr id="636" name="Rectangle 613">
                <a:extLst>
                  <a:ext uri="{FF2B5EF4-FFF2-40B4-BE49-F238E27FC236}">
                    <a16:creationId xmlns:a16="http://schemas.microsoft.com/office/drawing/2014/main" id="{DC5E2215-DC3B-5E34-9B83-36796A038B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0" y="758"/>
                <a:ext cx="916" cy="179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Charge      </a:t>
                </a:r>
                <a:r>
                  <a:rPr lang="en-US" altLang="de-DE" sz="2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  </a:t>
                </a:r>
                <a:r>
                  <a:rPr lang="en-US" altLang="de-DE" sz="16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Symbol" pitchFamily="18" charset="2"/>
                  </a:rPr>
                  <a:t>0</a:t>
                </a:r>
                <a:r>
                  <a:rPr lang="en-US" altLang="de-DE" sz="16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 </a:t>
                </a:r>
              </a:p>
            </p:txBody>
          </p:sp>
          <p:sp>
            <p:nvSpPr>
              <p:cNvPr id="637" name="Rectangle 614">
                <a:extLst>
                  <a:ext uri="{FF2B5EF4-FFF2-40B4-BE49-F238E27FC236}">
                    <a16:creationId xmlns:a16="http://schemas.microsoft.com/office/drawing/2014/main" id="{9A4BFCE4-7286-86FD-CFAA-D2A26DFEDAA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562" y="989"/>
                <a:ext cx="916" cy="191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e-Neutrino </a:t>
                </a:r>
              </a:p>
            </p:txBody>
          </p:sp>
          <p:sp>
            <p:nvSpPr>
              <p:cNvPr id="638" name="Rectangle 615">
                <a:extLst>
                  <a:ext uri="{FF2B5EF4-FFF2-40B4-BE49-F238E27FC236}">
                    <a16:creationId xmlns:a16="http://schemas.microsoft.com/office/drawing/2014/main" id="{C08A2B78-5289-D131-BB51-3FC0115F4E8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562" y="1220"/>
                <a:ext cx="916" cy="191"/>
              </a:xfrm>
              <a:prstGeom prst="rect">
                <a:avLst/>
              </a:prstGeom>
              <a:solidFill>
                <a:srgbClr val="00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b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Symbol" pitchFamily="18" charset="2"/>
                  </a:rPr>
                  <a:t>m</a:t>
                </a:r>
                <a:r>
                  <a:rPr lang="en-US" altLang="de-DE" sz="1600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-Neutrino</a:t>
                </a:r>
                <a:r>
                  <a:rPr lang="en-US" altLang="de-DE" sz="2000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 </a:t>
                </a:r>
              </a:p>
            </p:txBody>
          </p:sp>
          <p:sp>
            <p:nvSpPr>
              <p:cNvPr id="639" name="Rectangle 616">
                <a:extLst>
                  <a:ext uri="{FF2B5EF4-FFF2-40B4-BE49-F238E27FC236}">
                    <a16:creationId xmlns:a16="http://schemas.microsoft.com/office/drawing/2014/main" id="{EEFBB75F-7FF8-7792-B9A7-375EDB8DCB7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4560" y="1449"/>
                <a:ext cx="916" cy="191"/>
              </a:xfrm>
              <a:prstGeom prst="rect">
                <a:avLst/>
              </a:prstGeom>
              <a:solidFill>
                <a:srgbClr val="00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de-DE" sz="1600" b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Symbol" pitchFamily="18" charset="2"/>
                  </a:rPr>
                  <a:t>t</a:t>
                </a:r>
                <a:r>
                  <a:rPr lang="en-US" altLang="de-DE" sz="1600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rebuchet MS" pitchFamily="34" charset="0"/>
                  </a:rPr>
                  <a:t>-Neutrino </a:t>
                </a:r>
              </a:p>
            </p:txBody>
          </p:sp>
          <p:sp>
            <p:nvSpPr>
              <p:cNvPr id="640" name="Rectangle 617">
                <a:extLst>
                  <a:ext uri="{FF2B5EF4-FFF2-40B4-BE49-F238E27FC236}">
                    <a16:creationId xmlns:a16="http://schemas.microsoft.com/office/drawing/2014/main" id="{77CC9794-DA88-4087-3360-C38E15F01D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1412"/>
                <a:ext cx="115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DDDD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r"/>
                <a:r>
                  <a:rPr lang="en-US" altLang="de-DE" sz="2000" b="1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Symbol" pitchFamily="18" charset="2"/>
                  </a:rPr>
                  <a:t>n</a:t>
                </a:r>
                <a:r>
                  <a:rPr lang="en-US" altLang="de-DE" sz="2800" b="1" baseline="-2500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Symbol" pitchFamily="18" charset="2"/>
                  </a:rPr>
                  <a:t>t</a:t>
                </a:r>
              </a:p>
            </p:txBody>
          </p:sp>
          <p:sp>
            <p:nvSpPr>
              <p:cNvPr id="641" name="Rectangle 618">
                <a:extLst>
                  <a:ext uri="{FF2B5EF4-FFF2-40B4-BE49-F238E27FC236}">
                    <a16:creationId xmlns:a16="http://schemas.microsoft.com/office/drawing/2014/main" id="{B1A3AB80-249F-541A-E7C2-C74282A1F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6" y="1185"/>
                <a:ext cx="8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DDDD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r"/>
                <a:r>
                  <a:rPr lang="en-US" altLang="de-DE" sz="2000" b="1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Symbol" pitchFamily="18" charset="2"/>
                  </a:rPr>
                  <a:t>n</a:t>
                </a:r>
                <a:r>
                  <a:rPr lang="en-US" altLang="de-DE" sz="2800" b="1" baseline="-2500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Symbol" pitchFamily="18" charset="2"/>
                  </a:rPr>
                  <a:t>m</a:t>
                </a:r>
              </a:p>
            </p:txBody>
          </p:sp>
          <p:sp>
            <p:nvSpPr>
              <p:cNvPr id="642" name="Rectangle 619">
                <a:extLst>
                  <a:ext uri="{FF2B5EF4-FFF2-40B4-BE49-F238E27FC236}">
                    <a16:creationId xmlns:a16="http://schemas.microsoft.com/office/drawing/2014/main" id="{7046AE25-A1CE-E51C-ADE5-49C19225F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8" y="960"/>
                <a:ext cx="115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DDDD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r"/>
                <a:r>
                  <a:rPr lang="en-US" altLang="de-DE" sz="2000" b="1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Symbol" pitchFamily="18" charset="2"/>
                  </a:rPr>
                  <a:t>n</a:t>
                </a:r>
                <a:r>
                  <a:rPr lang="en-US" altLang="de-DE" sz="2800" b="1" baseline="-2500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 pitchFamily="34" charset="0"/>
                  </a:rPr>
                  <a:t>e</a:t>
                </a:r>
              </a:p>
            </p:txBody>
          </p:sp>
          <p:sp>
            <p:nvSpPr>
              <p:cNvPr id="643" name="Rectangle 620">
                <a:extLst>
                  <a:ext uri="{FF2B5EF4-FFF2-40B4-BE49-F238E27FC236}">
                    <a16:creationId xmlns:a16="http://schemas.microsoft.com/office/drawing/2014/main" id="{14BD0E33-44E9-FBB4-0909-C6D78B3E100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648" y="980"/>
                <a:ext cx="8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DDDD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r"/>
                <a:r>
                  <a:rPr lang="en-US" altLang="de-DE" sz="200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rebuchet MS" pitchFamily="34" charset="0"/>
                  </a:rPr>
                  <a:t>e</a:t>
                </a:r>
              </a:p>
            </p:txBody>
          </p:sp>
          <p:sp>
            <p:nvSpPr>
              <p:cNvPr id="644" name="Rectangle 621">
                <a:extLst>
                  <a:ext uri="{FF2B5EF4-FFF2-40B4-BE49-F238E27FC236}">
                    <a16:creationId xmlns:a16="http://schemas.microsoft.com/office/drawing/2014/main" id="{B549786F-4B11-D644-1348-7EC74C2F027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3648" y="1185"/>
                <a:ext cx="8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DDDD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r"/>
                <a:r>
                  <a:rPr lang="en-US" altLang="de-DE" sz="2000" b="1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Symbol" pitchFamily="18" charset="2"/>
                  </a:rPr>
                  <a:t>m</a:t>
                </a:r>
              </a:p>
            </p:txBody>
          </p:sp>
          <p:sp>
            <p:nvSpPr>
              <p:cNvPr id="645" name="Rectangle 622">
                <a:extLst>
                  <a:ext uri="{FF2B5EF4-FFF2-40B4-BE49-F238E27FC236}">
                    <a16:creationId xmlns:a16="http://schemas.microsoft.com/office/drawing/2014/main" id="{06333269-96A7-01A8-96E2-5C002FFD1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1392"/>
                <a:ext cx="1152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DDDDD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r"/>
                <a:r>
                  <a:rPr lang="en-US" altLang="de-DE" sz="2000" b="1" dirty="0">
                    <a:solidFill>
                      <a:srgbClr val="1C1C1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Symbol" pitchFamily="18" charset="2"/>
                  </a:rPr>
                  <a:t>t</a:t>
                </a:r>
              </a:p>
            </p:txBody>
          </p:sp>
        </p:grpSp>
        <p:sp>
          <p:nvSpPr>
            <p:cNvPr id="3" name="Textfeld 19">
              <a:extLst>
                <a:ext uri="{FF2B5EF4-FFF2-40B4-BE49-F238E27FC236}">
                  <a16:creationId xmlns:a16="http://schemas.microsoft.com/office/drawing/2014/main" id="{27C0A2F2-10BF-93E9-F799-2592A22E98C6}"/>
                </a:ext>
              </a:extLst>
            </p:cNvPr>
            <p:cNvSpPr txBox="1"/>
            <p:nvPr/>
          </p:nvSpPr>
          <p:spPr>
            <a:xfrm>
              <a:off x="7841728" y="2810516"/>
              <a:ext cx="398698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  <a:sym typeface="Wingdings" pitchFamily="2" charset="2"/>
                </a:rPr>
                <a:t>f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or the </a:t>
              </a:r>
              <a:r>
                <a:rPr lang="en-US" b="1" i="1" dirty="0">
                  <a:solidFill>
                    <a:srgbClr val="0432FF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lepton number conservation</a:t>
              </a:r>
            </a:p>
            <a:p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the </a:t>
              </a:r>
              <a:r>
                <a:rPr lang="en-US" b="1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electron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must be accompanied </a:t>
              </a:r>
            </a:p>
            <a:p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by an </a:t>
              </a:r>
              <a:r>
                <a:rPr lang="en-US" b="1" i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antineutrino</a:t>
              </a:r>
              <a:r>
                <a:rPr lang="en-US" i="1" dirty="0">
                  <a:latin typeface="Arial" panose="020B0604020202020204" pitchFamily="34" charset="0"/>
                  <a:cs typeface="Arial" panose="020B0604020202020204" pitchFamily="34" charset="0"/>
                </a:rPr>
                <a:t> and not neutrino!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772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9007C40D-A84C-E084-8A26-67FDC4A39A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260235"/>
              </p:ext>
            </p:extLst>
          </p:nvPr>
        </p:nvGraphicFramePr>
        <p:xfrm>
          <a:off x="2019300" y="2112963"/>
          <a:ext cx="2895600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68700" imgH="1574800" progId="Equation.3">
                  <p:embed/>
                </p:oleObj>
              </mc:Choice>
              <mc:Fallback>
                <p:oleObj name="Equation" r:id="rId2" imgW="3568700" imgH="1574800" progId="Equation.3">
                  <p:embed/>
                  <p:pic>
                    <p:nvPicPr>
                      <p:cNvPr id="205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9300" y="2112963"/>
                        <a:ext cx="2895600" cy="1277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C1EBFB8D-3467-74D1-9CA8-AB666E94CE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272224"/>
              </p:ext>
            </p:extLst>
          </p:nvPr>
        </p:nvGraphicFramePr>
        <p:xfrm>
          <a:off x="6867525" y="2057400"/>
          <a:ext cx="2895600" cy="130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05200" imgH="1574800" progId="Equation.3">
                  <p:embed/>
                </p:oleObj>
              </mc:Choice>
              <mc:Fallback>
                <p:oleObj name="Equation" r:id="rId4" imgW="3505200" imgH="1574800" progId="Equation.3">
                  <p:embed/>
                  <p:pic>
                    <p:nvPicPr>
                      <p:cNvPr id="205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5" y="2057400"/>
                        <a:ext cx="2895600" cy="1300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39C1C181-AEE3-CD6D-AD56-75B2668BD8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734544"/>
              </p:ext>
            </p:extLst>
          </p:nvPr>
        </p:nvGraphicFramePr>
        <p:xfrm>
          <a:off x="2019300" y="5199063"/>
          <a:ext cx="3124200" cy="116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0" imgH="1701800" progId="Equation.3">
                  <p:embed/>
                </p:oleObj>
              </mc:Choice>
              <mc:Fallback>
                <p:oleObj name="Equation" r:id="rId6" imgW="4572000" imgH="1701800" progId="Equation.3">
                  <p:embed/>
                  <p:pic>
                    <p:nvPicPr>
                      <p:cNvPr id="205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9300" y="5199063"/>
                        <a:ext cx="3124200" cy="1163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0" descr="I14-10-ecap">
            <a:extLst>
              <a:ext uri="{FF2B5EF4-FFF2-40B4-BE49-F238E27FC236}">
                <a16:creationId xmlns:a16="http://schemas.microsoft.com/office/drawing/2014/main" id="{AF7BA066-0106-A058-8154-39239156D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8"/>
          <a:stretch>
            <a:fillRect/>
          </a:stretch>
        </p:blipFill>
        <p:spPr bwMode="auto">
          <a:xfrm>
            <a:off x="5853113" y="5372100"/>
            <a:ext cx="37099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betadecay">
            <a:extLst>
              <a:ext uri="{FF2B5EF4-FFF2-40B4-BE49-F238E27FC236}">
                <a16:creationId xmlns:a16="http://schemas.microsoft.com/office/drawing/2014/main" id="{F703A0DE-85C7-4716-9059-3F9C05A76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6" b="51163"/>
          <a:stretch>
            <a:fillRect/>
          </a:stretch>
        </p:blipFill>
        <p:spPr bwMode="auto">
          <a:xfrm>
            <a:off x="1943100" y="3724275"/>
            <a:ext cx="32766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3" descr="betadecay">
            <a:extLst>
              <a:ext uri="{FF2B5EF4-FFF2-40B4-BE49-F238E27FC236}">
                <a16:creationId xmlns:a16="http://schemas.microsoft.com/office/drawing/2014/main" id="{871CDA25-E084-EA79-5FB8-068EB7169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64"/>
          <a:stretch>
            <a:fillRect/>
          </a:stretch>
        </p:blipFill>
        <p:spPr bwMode="auto">
          <a:xfrm>
            <a:off x="6788150" y="3668713"/>
            <a:ext cx="35052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4">
            <a:extLst>
              <a:ext uri="{FF2B5EF4-FFF2-40B4-BE49-F238E27FC236}">
                <a16:creationId xmlns:a16="http://schemas.microsoft.com/office/drawing/2014/main" id="{4C135486-0AC8-745F-042D-2AE5B03D1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1943100"/>
            <a:ext cx="8610600" cy="2971800"/>
          </a:xfrm>
          <a:prstGeom prst="rect">
            <a:avLst/>
          </a:prstGeom>
          <a:noFill/>
          <a:ln w="22225">
            <a:solidFill>
              <a:srgbClr val="8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6FCE86D5-2293-D699-61CF-B182E6036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4914900"/>
            <a:ext cx="8610600" cy="1600200"/>
          </a:xfrm>
          <a:prstGeom prst="rect">
            <a:avLst/>
          </a:prstGeom>
          <a:noFill/>
          <a:ln w="22225">
            <a:solidFill>
              <a:srgbClr val="8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D6477154-4477-54D9-797D-C617E0F34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7513" y="4716463"/>
            <a:ext cx="4857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FF0000"/>
                </a:solidFill>
              </a:rPr>
              <a:t>N = Z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85E561B6-8CC3-C3BE-59EE-CF4816A37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050" y="4694238"/>
            <a:ext cx="4857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FF0000"/>
                </a:solidFill>
              </a:rPr>
              <a:t>N = Z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C97D80D-4A7C-A903-1C44-EBE68164CCD1}"/>
              </a:ext>
            </a:extLst>
          </p:cNvPr>
          <p:cNvSpPr txBox="1"/>
          <p:nvPr/>
        </p:nvSpPr>
        <p:spPr>
          <a:xfrm>
            <a:off x="1827690" y="5248275"/>
            <a:ext cx="327881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i="1" dirty="0">
                <a:latin typeface="Arial" panose="020B0604020202020204" pitchFamily="34" charset="0"/>
                <a:cs typeface="Arial" panose="020B0604020202020204" pitchFamily="34" charset="0"/>
              </a:rPr>
              <a:t> electron capture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6ED5F2E7-9F97-48CF-4029-F52C9F2F4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1584"/>
            <a:ext cx="1218882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E’ il processo che tende ad ottimizzare il rapporto </a:t>
            </a:r>
            <a:r>
              <a:rPr lang="it-IT" alt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it-IT" alt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eaLnBrk="1" hangingPunct="1"/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Dovuto all’ </a:t>
            </a:r>
            <a:r>
              <a:rPr lang="it-IT" alt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interazione debole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che cambia un </a:t>
            </a:r>
            <a:r>
              <a:rPr lang="it-IT" altLang="en-US" sz="2000" b="1" u="sng" dirty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neutrone in protone</a:t>
            </a:r>
            <a:r>
              <a:rPr lang="it-IT" altLang="en-US" sz="2000" b="1" dirty="0">
                <a:solidFill>
                  <a:srgbClr val="33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(o viceversa) e crea una coppia </a:t>
            </a:r>
            <a:r>
              <a:rPr lang="it-IT" altLang="en-US" sz="2000" b="1" u="sng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leptone-antileptone</a:t>
            </a:r>
            <a:r>
              <a:rPr lang="it-IT" altLang="en-US" sz="20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(elettrone-antineutrino  o positrone-neutrino) o trasforma un elettrone in un neutrino.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F9F181C-61C7-E7C4-E190-C7051C20AF4B}"/>
              </a:ext>
            </a:extLst>
          </p:cNvPr>
          <p:cNvSpPr txBox="1"/>
          <p:nvPr/>
        </p:nvSpPr>
        <p:spPr>
          <a:xfrm>
            <a:off x="0" y="-13275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807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798B6D8-173D-A278-6901-7CC2BB0C0A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376"/>
          <a:stretch/>
        </p:blipFill>
        <p:spPr>
          <a:xfrm>
            <a:off x="0" y="0"/>
            <a:ext cx="6096000" cy="399363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EA9ADEC-56FF-66D0-162D-C208825029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622"/>
          <a:stretch/>
        </p:blipFill>
        <p:spPr>
          <a:xfrm>
            <a:off x="5647966" y="2965622"/>
            <a:ext cx="6544034" cy="38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39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5958839" y="2391638"/>
            <a:ext cx="439094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Senza la presenza della nuova particella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conserva il momento angolare</a:t>
            </a: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319412" y="2403515"/>
            <a:ext cx="14237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Esempio:</a:t>
            </a:r>
            <a:r>
              <a:rPr lang="it-IT" alt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7172" name="Object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219900471"/>
              </p:ext>
            </p:extLst>
          </p:nvPr>
        </p:nvGraphicFramePr>
        <p:xfrm>
          <a:off x="2743200" y="2335214"/>
          <a:ext cx="214884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57613" imgH="666869" progId="Equation.3">
                  <p:embed/>
                </p:oleObj>
              </mc:Choice>
              <mc:Fallback>
                <p:oleObj name="Equation" r:id="rId2" imgW="3057613" imgH="666869" progId="Equation.3">
                  <p:embed/>
                  <p:pic>
                    <p:nvPicPr>
                      <p:cNvPr id="717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335214"/>
                        <a:ext cx="2148840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2041525" y="4784934"/>
            <a:ext cx="680827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Stato iniziale con I intero,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Stato finale   con I semi-intero (somma di un I intero,  di uno semi-intero,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e di un eventuale momento angolare orbitale del sistema</a:t>
            </a:r>
            <a:r>
              <a:rPr lang="it-IT" alt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14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- elettrone, comunque intero).</a:t>
            </a:r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>
            <a:off x="2041525" y="3290888"/>
            <a:ext cx="30123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=        0              1        1/2</a:t>
            </a:r>
          </a:p>
        </p:txBody>
      </p:sp>
      <p:sp>
        <p:nvSpPr>
          <p:cNvPr id="7175" name="AutoShape 10"/>
          <p:cNvSpPr>
            <a:spLocks/>
          </p:cNvSpPr>
          <p:nvPr/>
        </p:nvSpPr>
        <p:spPr bwMode="auto">
          <a:xfrm rot="16200000">
            <a:off x="3412213" y="3172182"/>
            <a:ext cx="225980" cy="1202055"/>
          </a:xfrm>
          <a:prstGeom prst="leftBrace">
            <a:avLst>
              <a:gd name="adj1" fmla="val 50000"/>
              <a:gd name="adj2" fmla="val 50000"/>
            </a:avLst>
          </a:prstGeom>
          <a:noFill/>
          <a:ln w="222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6" name="Text Box 11"/>
          <p:cNvSpPr txBox="1">
            <a:spLocks noChangeArrowheads="1"/>
          </p:cNvSpPr>
          <p:nvPr/>
        </p:nvSpPr>
        <p:spPr bwMode="auto">
          <a:xfrm>
            <a:off x="2041525" y="4038602"/>
            <a:ext cx="46436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 ogni caso, per A pari I deve essere intero)</a:t>
            </a:r>
          </a:p>
        </p:txBody>
      </p:sp>
      <p:sp>
        <p:nvSpPr>
          <p:cNvPr id="7177" name="Text Box 12"/>
          <p:cNvSpPr txBox="1">
            <a:spLocks noChangeArrowheads="1"/>
          </p:cNvSpPr>
          <p:nvPr/>
        </p:nvSpPr>
        <p:spPr bwMode="auto">
          <a:xfrm>
            <a:off x="3414712" y="5963897"/>
            <a:ext cx="46987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neutrino ha spin semi-intero  I = 1/2</a:t>
            </a:r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947910" y="152400"/>
            <a:ext cx="6333785" cy="1754326"/>
          </a:xfrm>
          <a:prstGeom prst="rect">
            <a:avLst/>
          </a:prstGeom>
          <a:noFill/>
          <a:ln w="19050">
            <a:solidFill>
              <a:srgbClr val="00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Pauli (1931):</a:t>
            </a:r>
            <a:r>
              <a:rPr lang="it-IT" alt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ipotesi del neutrino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(particella che possiede l’energia mancante)</a:t>
            </a:r>
            <a:r>
              <a:rPr lang="it-IT" alt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Conservazione della carica          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 </a:t>
            </a:r>
            <a:r>
              <a:rPr lang="it-IT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q</a:t>
            </a:r>
            <a:r>
              <a:rPr lang="it-IT" altLang="en-US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neutrino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= 0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Conservazione del momento angolare     </a:t>
            </a:r>
            <a:r>
              <a:rPr lang="it-IT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spin</a:t>
            </a:r>
            <a:r>
              <a:rPr lang="it-IT" altLang="en-US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neutrino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= 1/2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" y="26075"/>
            <a:ext cx="12192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Dopo la </a:t>
            </a:r>
            <a:r>
              <a:rPr lang="it-IT" altLang="en-US" sz="2000" dirty="0">
                <a:solidFill>
                  <a:srgbClr val="0432FF"/>
                </a:solidFill>
                <a:latin typeface="+mn-lt"/>
              </a:rPr>
              <a:t>scoperta del neutrone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, il </a:t>
            </a:r>
            <a:r>
              <a:rPr lang="it-IT" altLang="en-US" sz="2000" dirty="0">
                <a:solidFill>
                  <a:srgbClr val="0432FF"/>
                </a:solidFill>
                <a:latin typeface="+mn-lt"/>
              </a:rPr>
              <a:t>decadimento bet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a e tutti i fatti ad esso connessi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vennero spiegati con l’ipotesi del </a:t>
            </a:r>
            <a:r>
              <a:rPr lang="it-IT" altLang="en-US" sz="2000" dirty="0">
                <a:solidFill>
                  <a:srgbClr val="0432FF"/>
                </a:solidFill>
                <a:latin typeface="+mn-lt"/>
              </a:rPr>
              <a:t>neutrino di Pauli (1931)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 che portò alla </a:t>
            </a:r>
            <a:r>
              <a:rPr lang="it-IT" altLang="en-US" sz="2000" dirty="0">
                <a:solidFill>
                  <a:srgbClr val="0432FF"/>
                </a:solidFill>
                <a:latin typeface="+mn-lt"/>
              </a:rPr>
              <a:t>teoria di Fermi del 1934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.</a:t>
            </a:r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2535683" y="987146"/>
            <a:ext cx="615450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highlight>
                  <a:srgbClr val="FFFF00"/>
                </a:highlight>
                <a:latin typeface="+mn-lt"/>
              </a:rPr>
              <a:t>L’ipotesi di Pauli 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è che la trasformazione sia data da:</a:t>
            </a:r>
          </a:p>
        </p:txBody>
      </p:sp>
      <p:graphicFrame>
        <p:nvGraphicFramePr>
          <p:cNvPr id="8196" name="Object 7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72522969"/>
              </p:ext>
            </p:extLst>
          </p:nvPr>
        </p:nvGraphicFramePr>
        <p:xfrm>
          <a:off x="4146171" y="1387256"/>
          <a:ext cx="323944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81622" imgH="657225" progId="Equation.3">
                  <p:embed/>
                </p:oleObj>
              </mc:Choice>
              <mc:Fallback>
                <p:oleObj name="Equation" r:id="rId2" imgW="4181622" imgH="657225" progId="Equation.3">
                  <p:embed/>
                  <p:pic>
                    <p:nvPicPr>
                      <p:cNvPr id="819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6171" y="1387256"/>
                        <a:ext cx="323944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711201" y="2154381"/>
            <a:ext cx="108331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dove la particella </a:t>
            </a:r>
            <a:r>
              <a:rPr lang="it-IT" altLang="en-US" sz="2000" dirty="0" err="1">
                <a:solidFill>
                  <a:srgbClr val="000099"/>
                </a:solidFill>
                <a:latin typeface="+mn-lt"/>
              </a:rPr>
              <a:t>ν</a:t>
            </a:r>
            <a:r>
              <a:rPr lang="it-IT" altLang="en-US" sz="2000" dirty="0">
                <a:solidFill>
                  <a:srgbClr val="000099"/>
                </a:solidFill>
                <a:latin typeface="+mn-lt"/>
              </a:rPr>
              <a:t> (</a:t>
            </a:r>
            <a:r>
              <a:rPr lang="it-IT" altLang="en-US" sz="2000" b="1" dirty="0">
                <a:solidFill>
                  <a:srgbClr val="0432FF"/>
                </a:solidFill>
                <a:latin typeface="+mn-lt"/>
              </a:rPr>
              <a:t>neutrino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) </a:t>
            </a:r>
            <a:r>
              <a:rPr lang="it-IT" altLang="en-US" sz="2000" u="sng" dirty="0">
                <a:solidFill>
                  <a:srgbClr val="CC0000"/>
                </a:solidFill>
                <a:latin typeface="+mn-lt"/>
              </a:rPr>
              <a:t>è neutra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 per la </a:t>
            </a:r>
            <a:r>
              <a:rPr lang="it-IT" altLang="en-US" sz="2000" dirty="0">
                <a:solidFill>
                  <a:srgbClr val="0432FF"/>
                </a:solidFill>
                <a:latin typeface="+mn-lt"/>
              </a:rPr>
              <a:t>conservazione della carica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u="sng" dirty="0">
                <a:solidFill>
                  <a:srgbClr val="CC0000"/>
                </a:solidFill>
                <a:latin typeface="+mn-lt"/>
              </a:rPr>
              <a:t>ha spin semi-intero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 per la </a:t>
            </a:r>
            <a:r>
              <a:rPr lang="it-IT" altLang="en-US" sz="2000" dirty="0">
                <a:solidFill>
                  <a:srgbClr val="0432FF"/>
                </a:solidFill>
                <a:latin typeface="+mn-lt"/>
              </a:rPr>
              <a:t>conservazione del momento angolar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e, ed </a:t>
            </a:r>
            <a:r>
              <a:rPr lang="it-IT" altLang="en-US" sz="2000" dirty="0">
                <a:latin typeface="+mn-lt"/>
              </a:rPr>
              <a:t>ha </a:t>
            </a:r>
            <a:r>
              <a:rPr lang="it-IT" altLang="en-US" sz="2000" u="sng" dirty="0">
                <a:solidFill>
                  <a:srgbClr val="CC0000"/>
                </a:solidFill>
                <a:latin typeface="+mn-lt"/>
              </a:rPr>
              <a:t>massa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u="sng" dirty="0">
                <a:solidFill>
                  <a:srgbClr val="CC0000"/>
                </a:solidFill>
                <a:latin typeface="+mn-lt"/>
              </a:rPr>
              <a:t>a riposo molto piccola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 per la </a:t>
            </a:r>
            <a:r>
              <a:rPr lang="it-IT" altLang="en-US" sz="2000" dirty="0">
                <a:solidFill>
                  <a:srgbClr val="0432FF"/>
                </a:solidFill>
                <a:latin typeface="+mn-lt"/>
              </a:rPr>
              <a:t>conservazione dell’energia 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(altrimenti la massima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energia dell’elettrone emesso dovrebbe dipendere dalla massa del neutrino).</a:t>
            </a:r>
          </a:p>
        </p:txBody>
      </p:sp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609600" y="3587539"/>
            <a:ext cx="1112519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La </a:t>
            </a:r>
            <a:r>
              <a:rPr lang="it-IT" altLang="en-US" sz="2000" b="1" dirty="0">
                <a:solidFill>
                  <a:srgbClr val="0432FF"/>
                </a:solidFill>
                <a:highlight>
                  <a:srgbClr val="FFFF00"/>
                </a:highlight>
                <a:latin typeface="+mn-lt"/>
              </a:rPr>
              <a:t>forma dello spettro energetico della emissione beta 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si ricava  studiando in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che modo l’energia a disposizione nella transizione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latin typeface="+mn-lt"/>
              </a:rPr>
              <a:t>può essere </a:t>
            </a:r>
            <a:r>
              <a:rPr lang="it-IT" altLang="en-US" sz="2000" b="1" dirty="0">
                <a:solidFill>
                  <a:srgbClr val="0432FF"/>
                </a:solidFill>
                <a:latin typeface="+mn-lt"/>
              </a:rPr>
              <a:t>ripartita tra la particella beta ed il neutrino</a:t>
            </a:r>
            <a:r>
              <a:rPr lang="it-IT" altLang="en-US" sz="2000" u="sng" dirty="0">
                <a:solidFill>
                  <a:srgbClr val="000099"/>
                </a:solidFill>
                <a:latin typeface="+mn-lt"/>
              </a:rPr>
              <a:t>.</a:t>
            </a:r>
          </a:p>
        </p:txBody>
      </p:sp>
      <p:sp>
        <p:nvSpPr>
          <p:cNvPr id="8199" name="Text Box 11"/>
          <p:cNvSpPr txBox="1">
            <a:spLocks noChangeArrowheads="1"/>
          </p:cNvSpPr>
          <p:nvPr/>
        </p:nvSpPr>
        <p:spPr bwMode="auto">
          <a:xfrm>
            <a:off x="850901" y="4850434"/>
            <a:ext cx="10693400" cy="1846659"/>
          </a:xfrm>
          <a:prstGeom prst="rect">
            <a:avLst/>
          </a:prstGeom>
          <a:noFill/>
          <a:ln w="28575">
            <a:solidFill>
              <a:srgbClr val="0066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u="sng" dirty="0">
                <a:solidFill>
                  <a:srgbClr val="0432FF"/>
                </a:solidFill>
                <a:latin typeface="+mn-lt"/>
              </a:rPr>
              <a:t>Assunzioni: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si trascura l’interazione coulombiana tra l’elettrone ed il nucleo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    (vale almeno per i nuclei più leggeri, con </a:t>
            </a:r>
            <a:r>
              <a:rPr lang="it-IT" altLang="en-US" dirty="0" err="1">
                <a:solidFill>
                  <a:srgbClr val="000000"/>
                </a:solidFill>
                <a:latin typeface="+mn-lt"/>
              </a:rPr>
              <a:t>Z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&lt; 10);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b) si trascura il rinculo del nucleo residuo (sempre valida, essendo m</a:t>
            </a:r>
            <a:r>
              <a:rPr lang="it-IT" altLang="en-US" baseline="-25000" dirty="0">
                <a:solidFill>
                  <a:srgbClr val="000000"/>
                </a:solidFill>
                <a:latin typeface="+mn-lt"/>
              </a:rPr>
              <a:t>e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&lt;&lt; </a:t>
            </a:r>
            <a:r>
              <a:rPr lang="it-IT" altLang="en-US" dirty="0" err="1">
                <a:solidFill>
                  <a:srgbClr val="000000"/>
                </a:solidFill>
                <a:latin typeface="+mn-lt"/>
              </a:rPr>
              <a:t>M</a:t>
            </a:r>
            <a:r>
              <a:rPr lang="it-IT" altLang="en-US" baseline="-25000" dirty="0" err="1">
                <a:solidFill>
                  <a:srgbClr val="000000"/>
                </a:solidFill>
                <a:latin typeface="+mn-lt"/>
              </a:rPr>
              <a:t>nucleo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);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c) si considera nulla la massa del neutrino (</a:t>
            </a:r>
            <a:r>
              <a:rPr lang="it-IT" altLang="en-US" dirty="0" err="1">
                <a:solidFill>
                  <a:srgbClr val="000000"/>
                </a:solidFill>
                <a:latin typeface="+mn-lt"/>
              </a:rPr>
              <a:t>m</a:t>
            </a:r>
            <a:r>
              <a:rPr lang="it-IT" altLang="en-US" baseline="-25000" dirty="0" err="1">
                <a:solidFill>
                  <a:srgbClr val="000000"/>
                </a:solidFill>
                <a:latin typeface="+mn-lt"/>
              </a:rPr>
              <a:t>n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= 0);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d) si considerano egualmente probabili tutte le possibili suddivisioni dell’energia tra elettrone e neutrino.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377064" y="178057"/>
            <a:ext cx="9669635" cy="266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71475" indent="-371475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Fermi Theory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u="sng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teoria di Fermi da una spiegazione ai seguenti fatti: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lnSpc>
                <a:spcPts val="186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i) </a:t>
            </a:r>
            <a:r>
              <a:rPr lang="it-IT" altLang="en-US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degli spettri beta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fontAlgn="base" hangingPunct="1">
              <a:lnSpc>
                <a:spcPts val="186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lnSpc>
                <a:spcPts val="186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ii) </a:t>
            </a:r>
            <a:r>
              <a:rPr lang="it-IT" altLang="en-US" sz="2000" dirty="0"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relazione tra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massima </a:t>
            </a:r>
            <a:r>
              <a:rPr lang="it-IT" altLang="en-US" sz="2000" dirty="0"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decadimento e la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 media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fontAlgn="base" hangingPunct="1">
              <a:lnSpc>
                <a:spcPts val="1860"/>
              </a:lnSpc>
              <a:spcBef>
                <a:spcPct val="0"/>
              </a:spcBef>
              <a:spcAft>
                <a:spcPct val="0"/>
              </a:spcAft>
            </a:pPr>
            <a:endParaRPr lang="it-IT" alt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lnSpc>
                <a:spcPts val="186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iii)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classificazione delle transizioni beta 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 la definizione di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regole di selezione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alt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3" t="44290" r="12585" b="19295"/>
          <a:stretch>
            <a:fillRect/>
          </a:stretch>
        </p:blipFill>
        <p:spPr bwMode="auto">
          <a:xfrm>
            <a:off x="6581604" y="5186623"/>
            <a:ext cx="3048000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462792" y="4892364"/>
            <a:ext cx="5824538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decadimento </a:t>
            </a:r>
            <a:r>
              <a:rPr lang="it-IT" altLang="en-US" sz="1600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dipende da: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  energia ottenuta nel processo (</a:t>
            </a:r>
            <a:r>
              <a:rPr lang="it-IT" alt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Q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                         momento angolare delle particelle emesse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                         carica nucleare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                         natura degli stati iniziali (i) e finali (</a:t>
            </a:r>
            <a:r>
              <a:rPr lang="it-IT" alt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f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)</a:t>
            </a:r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7626180" y="5159635"/>
            <a:ext cx="5132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>
                <a:solidFill>
                  <a:srgbClr val="CC0000"/>
                </a:solidFill>
                <a:latin typeface="Symbol" pitchFamily="2" charset="2"/>
                <a:cs typeface="Arial" panose="020B0604020202020204" pitchFamily="34" charset="0"/>
              </a:rPr>
              <a:t>b</a:t>
            </a:r>
            <a:r>
              <a:rPr lang="it-IT" altLang="en-US" sz="2800" baseline="30000">
                <a:solidFill>
                  <a:srgbClr val="CC0000"/>
                </a:solidFill>
                <a:latin typeface="Symbol" pitchFamily="2" charset="2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222" name="Text Box 8"/>
          <p:cNvSpPr txBox="1">
            <a:spLocks noChangeArrowheads="1"/>
          </p:cNvSpPr>
          <p:nvPr/>
        </p:nvSpPr>
        <p:spPr bwMode="auto">
          <a:xfrm>
            <a:off x="436587" y="3356024"/>
            <a:ext cx="76610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Le vite medie dei decadimenti beta variano da alcuni </a:t>
            </a:r>
            <a:r>
              <a:rPr lang="it-IT" altLang="en-US" b="1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a 10</a:t>
            </a:r>
            <a:r>
              <a:rPr lang="it-IT" altLang="en-US" b="1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it-IT" altLang="en-US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anni!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regole di selezione della teoria lo spiegano. Ci sono i decadimenti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super-permessi e quelli proibiti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 funzione del momento angolare dell’elettrone/positrone e del neutrino)</a:t>
            </a:r>
            <a:endParaRPr lang="it-IT" altLang="en-US" u="sng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436587" y="3281829"/>
            <a:ext cx="7570128" cy="1295400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9620885" y="3125276"/>
            <a:ext cx="2095445" cy="1631216"/>
          </a:xfrm>
          <a:prstGeom prst="rect">
            <a:avLst/>
          </a:prstGeom>
          <a:solidFill>
            <a:srgbClr val="CCFFFF"/>
          </a:solidFill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it-IT" altLang="en-US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it-IT" altLang="en-US" b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10.23  min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      12.32  y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        8.5    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endParaRPr lang="it-IT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    1.4·10</a:t>
            </a:r>
            <a:r>
              <a:rPr lang="it-IT" altLang="en-US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</a:p>
        </p:txBody>
      </p:sp>
      <p:pic>
        <p:nvPicPr>
          <p:cNvPr id="46082" name="Picture 2" descr="http://images.iop.org/objects/ccr/cern/42/2/12/cernria1_3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742" y="173413"/>
            <a:ext cx="2808936" cy="2215938"/>
          </a:xfrm>
          <a:prstGeom prst="rect">
            <a:avLst/>
          </a:prstGeom>
          <a:noFill/>
          <a:ln w="28575">
            <a:solidFill>
              <a:srgbClr val="0033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7" descr="fermi3">
            <a:extLst>
              <a:ext uri="{FF2B5EF4-FFF2-40B4-BE49-F238E27FC236}">
                <a16:creationId xmlns:a16="http://schemas.microsoft.com/office/drawing/2014/main" id="{239C874D-8F07-1669-1DB8-BCBE05384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589" y="139653"/>
            <a:ext cx="1031493" cy="161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9" t="22247" r="16499" b="10826"/>
          <a:stretch>
            <a:fillRect/>
          </a:stretch>
        </p:blipFill>
        <p:spPr bwMode="auto">
          <a:xfrm>
            <a:off x="5996940" y="330200"/>
            <a:ext cx="487680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486098" y="309169"/>
            <a:ext cx="53992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Spettro energetico di elettrone</a:t>
            </a:r>
          </a:p>
        </p:txBody>
      </p:sp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486098" y="909112"/>
            <a:ext cx="4553584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 uno </a:t>
            </a:r>
            <a:r>
              <a:rPr lang="it-IT" altLang="en-US" sz="2000" b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spettro continuo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emissione di un’altra particella oltre l’elettrone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 positrone).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Antineutrino o neutrino di </a:t>
            </a:r>
            <a:r>
              <a:rPr lang="it-IT" altLang="en-US" sz="1600" u="sng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trascurabile</a:t>
            </a:r>
          </a:p>
        </p:txBody>
      </p:sp>
      <p:graphicFrame>
        <p:nvGraphicFramePr>
          <p:cNvPr id="11269" name="Object 8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33943729"/>
              </p:ext>
            </p:extLst>
          </p:nvPr>
        </p:nvGraphicFramePr>
        <p:xfrm>
          <a:off x="1318260" y="2230914"/>
          <a:ext cx="12827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94000" imgH="685800" progId="Equation.3">
                  <p:embed/>
                </p:oleObj>
              </mc:Choice>
              <mc:Fallback>
                <p:oleObj name="Equation" r:id="rId3" imgW="2794000" imgH="685800" progId="Equation.3">
                  <p:embed/>
                  <p:pic>
                    <p:nvPicPr>
                      <p:cNvPr id="1126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8260" y="2230914"/>
                        <a:ext cx="12827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10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064239928"/>
              </p:ext>
            </p:extLst>
          </p:nvPr>
        </p:nvGraphicFramePr>
        <p:xfrm>
          <a:off x="1070610" y="4496095"/>
          <a:ext cx="17907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08300" imgH="685800" progId="Equation.3">
                  <p:embed/>
                </p:oleObj>
              </mc:Choice>
              <mc:Fallback>
                <p:oleObj name="Equation" r:id="rId5" imgW="2908300" imgH="685800" progId="Equation.3">
                  <p:embed/>
                  <p:pic>
                    <p:nvPicPr>
                      <p:cNvPr id="112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0610" y="4496095"/>
                        <a:ext cx="1790700" cy="42227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13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850156066"/>
              </p:ext>
            </p:extLst>
          </p:nvPr>
        </p:nvGraphicFramePr>
        <p:xfrm>
          <a:off x="2683510" y="5299369"/>
          <a:ext cx="1130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2000" imgH="685800" progId="Equation.3">
                  <p:embed/>
                </p:oleObj>
              </mc:Choice>
              <mc:Fallback>
                <p:oleObj name="Equation" r:id="rId7" imgW="2032000" imgH="685800" progId="Equation.3">
                  <p:embed/>
                  <p:pic>
                    <p:nvPicPr>
                      <p:cNvPr id="1127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3510" y="5299369"/>
                        <a:ext cx="11303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16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25108806"/>
              </p:ext>
            </p:extLst>
          </p:nvPr>
        </p:nvGraphicFramePr>
        <p:xfrm>
          <a:off x="3851910" y="4872331"/>
          <a:ext cx="376237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36600" imgH="685800" progId="Equation.3">
                  <p:embed/>
                </p:oleObj>
              </mc:Choice>
              <mc:Fallback>
                <p:oleObj name="Equation" r:id="rId9" imgW="736600" imgH="685800" progId="Equation.3">
                  <p:embed/>
                  <p:pic>
                    <p:nvPicPr>
                      <p:cNvPr id="1127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10" y="4872331"/>
                        <a:ext cx="376237" cy="35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964251"/>
              </p:ext>
            </p:extLst>
          </p:nvPr>
        </p:nvGraphicFramePr>
        <p:xfrm>
          <a:off x="7351359" y="5791200"/>
          <a:ext cx="2732837" cy="498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07880" imgH="241200" progId="Equation.3">
                  <p:embed/>
                </p:oleObj>
              </mc:Choice>
              <mc:Fallback>
                <p:oleObj name="Equation" r:id="rId11" imgW="1307880" imgH="241200" progId="Equation.3">
                  <p:embed/>
                  <p:pic>
                    <p:nvPicPr>
                      <p:cNvPr id="1127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359" y="5791200"/>
                        <a:ext cx="2732837" cy="4982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20"/>
          <p:cNvSpPr txBox="1">
            <a:spLocks noChangeArrowheads="1"/>
          </p:cNvSpPr>
          <p:nvPr/>
        </p:nvSpPr>
        <p:spPr bwMode="auto">
          <a:xfrm>
            <a:off x="613411" y="2743201"/>
            <a:ext cx="27943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alt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&gt;&gt; m</a:t>
            </a:r>
            <a:r>
              <a:rPr lang="it-IT" alt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 </a:t>
            </a:r>
            <a:r>
              <a:rPr lang="it-IT" alt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it-IT" alt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rinculo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≈ 0</a:t>
            </a:r>
          </a:p>
        </p:txBody>
      </p:sp>
      <p:sp>
        <p:nvSpPr>
          <p:cNvPr id="11277" name="Line 23"/>
          <p:cNvSpPr>
            <a:spLocks noChangeShapeType="1"/>
          </p:cNvSpPr>
          <p:nvPr/>
        </p:nvSpPr>
        <p:spPr bwMode="auto">
          <a:xfrm>
            <a:off x="2061210" y="4918369"/>
            <a:ext cx="685800" cy="304800"/>
          </a:xfrm>
          <a:prstGeom prst="line">
            <a:avLst/>
          </a:prstGeom>
          <a:noFill/>
          <a:ln w="22225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8" name="Line 25"/>
          <p:cNvSpPr>
            <a:spLocks noChangeShapeType="1"/>
          </p:cNvSpPr>
          <p:nvPr/>
        </p:nvSpPr>
        <p:spPr bwMode="auto">
          <a:xfrm>
            <a:off x="2861310" y="4800893"/>
            <a:ext cx="876300" cy="193677"/>
          </a:xfrm>
          <a:prstGeom prst="line">
            <a:avLst/>
          </a:prstGeom>
          <a:noFill/>
          <a:ln w="22225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9" name="Text Box 26"/>
          <p:cNvSpPr txBox="1">
            <a:spLocks noChangeArrowheads="1"/>
          </p:cNvSpPr>
          <p:nvPr/>
        </p:nvSpPr>
        <p:spPr bwMode="auto">
          <a:xfrm>
            <a:off x="6774021" y="4022533"/>
            <a:ext cx="25122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: e</a:t>
            </a:r>
            <a:r>
              <a:rPr lang="it-IT" alt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e</a:t>
            </a:r>
            <a:r>
              <a:rPr lang="it-IT" alt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n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neutrino o antineutrino</a:t>
            </a:r>
          </a:p>
        </p:txBody>
      </p:sp>
      <p:sp>
        <p:nvSpPr>
          <p:cNvPr id="11280" name="Text Box 28"/>
          <p:cNvSpPr txBox="1">
            <a:spLocks noChangeArrowheads="1"/>
          </p:cNvSpPr>
          <p:nvPr/>
        </p:nvSpPr>
        <p:spPr bwMode="auto">
          <a:xfrm>
            <a:off x="852844" y="5911638"/>
            <a:ext cx="638234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Ponendo zero l’energia del neutrino</a:t>
            </a:r>
            <a:r>
              <a:rPr lang="it-IT" alt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 ottiene il valore massimo per l’energia cinetica dell’elettrone</a:t>
            </a:r>
          </a:p>
        </p:txBody>
      </p:sp>
      <p:sp>
        <p:nvSpPr>
          <p:cNvPr id="11281" name="Text Box 29"/>
          <p:cNvSpPr txBox="1">
            <a:spLocks noChangeArrowheads="1"/>
          </p:cNvSpPr>
          <p:nvPr/>
        </p:nvSpPr>
        <p:spPr bwMode="auto">
          <a:xfrm>
            <a:off x="8273886" y="6347777"/>
            <a:ext cx="20441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 point energy</a:t>
            </a:r>
          </a:p>
        </p:txBody>
      </p:sp>
      <p:sp>
        <p:nvSpPr>
          <p:cNvPr id="11282" name="Freeform 30"/>
          <p:cNvSpPr>
            <a:spLocks/>
          </p:cNvSpPr>
          <p:nvPr/>
        </p:nvSpPr>
        <p:spPr bwMode="auto">
          <a:xfrm>
            <a:off x="9730740" y="3124200"/>
            <a:ext cx="1270000" cy="2743200"/>
          </a:xfrm>
          <a:custGeom>
            <a:avLst/>
            <a:gdLst>
              <a:gd name="T0" fmla="*/ 594547739 w 920"/>
              <a:gd name="T1" fmla="*/ 2147483647 h 1728"/>
              <a:gd name="T2" fmla="*/ 1600703859 w 920"/>
              <a:gd name="T3" fmla="*/ 2147483647 h 1728"/>
              <a:gd name="T4" fmla="*/ 1509234870 w 920"/>
              <a:gd name="T5" fmla="*/ 2056447500 h 1728"/>
              <a:gd name="T6" fmla="*/ 228671783 w 920"/>
              <a:gd name="T7" fmla="*/ 1088707500 h 1728"/>
              <a:gd name="T8" fmla="*/ 137202793 w 920"/>
              <a:gd name="T9" fmla="*/ 0 h 17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20" h="1728">
                <a:moveTo>
                  <a:pt x="312" y="1728"/>
                </a:moveTo>
                <a:cubicBezTo>
                  <a:pt x="536" y="1588"/>
                  <a:pt x="760" y="1448"/>
                  <a:pt x="840" y="1296"/>
                </a:cubicBezTo>
                <a:cubicBezTo>
                  <a:pt x="920" y="1144"/>
                  <a:pt x="912" y="960"/>
                  <a:pt x="792" y="816"/>
                </a:cubicBezTo>
                <a:cubicBezTo>
                  <a:pt x="672" y="672"/>
                  <a:pt x="240" y="568"/>
                  <a:pt x="120" y="432"/>
                </a:cubicBezTo>
                <a:cubicBezTo>
                  <a:pt x="0" y="296"/>
                  <a:pt x="80" y="72"/>
                  <a:pt x="72" y="0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83" name="Rectangle 31"/>
          <p:cNvSpPr>
            <a:spLocks noChangeArrowheads="1"/>
          </p:cNvSpPr>
          <p:nvPr/>
        </p:nvSpPr>
        <p:spPr bwMode="auto">
          <a:xfrm>
            <a:off x="7235190" y="5638800"/>
            <a:ext cx="3105150" cy="1143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84" name="Text Box 32"/>
          <p:cNvSpPr txBox="1">
            <a:spLocks noChangeArrowheads="1"/>
          </p:cNvSpPr>
          <p:nvPr/>
        </p:nvSpPr>
        <p:spPr bwMode="auto">
          <a:xfrm>
            <a:off x="6857366" y="5095876"/>
            <a:ext cx="1665841" cy="307777"/>
          </a:xfrm>
          <a:prstGeom prst="rect">
            <a:avLst/>
          </a:prstGeom>
          <a:noFill/>
          <a:ln w="15875">
            <a:solidFill>
              <a:srgbClr val="33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1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altLang="en-US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(pc)</a:t>
            </a:r>
            <a:r>
              <a:rPr lang="it-IT" altLang="en-US" sz="1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altLang="en-US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(mc</a:t>
            </a:r>
            <a:r>
              <a:rPr lang="it-IT" altLang="en-US" sz="1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altLang="en-US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altLang="en-US" sz="1400" baseline="30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it-IT" altLang="en-US" sz="1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85" name="Text Box 33"/>
          <p:cNvSpPr txBox="1">
            <a:spLocks noChangeArrowheads="1"/>
          </p:cNvSpPr>
          <p:nvPr/>
        </p:nvSpPr>
        <p:spPr bwMode="auto">
          <a:xfrm>
            <a:off x="6770051" y="4693411"/>
            <a:ext cx="28082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u="sng" dirty="0">
                <a:solidFill>
                  <a:srgbClr val="CC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per massa nulla del neutrino</a:t>
            </a:r>
          </a:p>
        </p:txBody>
      </p:sp>
      <p:graphicFrame>
        <p:nvGraphicFramePr>
          <p:cNvPr id="1128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87786"/>
              </p:ext>
            </p:extLst>
          </p:nvPr>
        </p:nvGraphicFramePr>
        <p:xfrm>
          <a:off x="9767254" y="2352676"/>
          <a:ext cx="954087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583947" imgH="241195" progId="Equation.3">
                  <p:embed/>
                </p:oleObj>
              </mc:Choice>
              <mc:Fallback>
                <p:oleObj name="Equation" r:id="rId13" imgW="583947" imgH="241195" progId="Equation.3">
                  <p:embed/>
                  <p:pic>
                    <p:nvPicPr>
                      <p:cNvPr id="11286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7254" y="2352676"/>
                        <a:ext cx="954087" cy="39052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13411" y="3276601"/>
            <a:ext cx="530151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Q-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rappresenta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disposizione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suddividere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neutrino (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= </a:t>
            </a:r>
            <a:r>
              <a:rPr lang="en-US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aseline="-2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E</a:t>
            </a:r>
            <a:r>
              <a:rPr lang="en-US" sz="1600" baseline="-25000" dirty="0">
                <a:solidFill>
                  <a:srgbClr val="C00000"/>
                </a:solidFill>
                <a:latin typeface="Symbol" pitchFamily="2" charset="2"/>
                <a:cs typeface="Arial" panose="020B0604020202020204" pitchFamily="34" charset="0"/>
              </a:rPr>
              <a:t>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L’energia</a:t>
            </a:r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totale</a:t>
            </a:r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elettrone</a:t>
            </a:r>
            <a:r>
              <a:rPr lang="en-US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-neutrino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quindi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FAF5DF-D945-940B-38BC-45336CC923BD}"/>
              </a:ext>
            </a:extLst>
          </p:cNvPr>
          <p:cNvSpPr txBox="1"/>
          <p:nvPr/>
        </p:nvSpPr>
        <p:spPr>
          <a:xfrm>
            <a:off x="8717777" y="257268"/>
            <a:ext cx="3474223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en-US" sz="18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 di elettroni misurati</a:t>
            </a:r>
          </a:p>
          <a:p>
            <a:r>
              <a:rPr lang="it-IT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funzione della loro energia:</a:t>
            </a:r>
          </a:p>
          <a:p>
            <a:endParaRPr lang="it-IT" sz="5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probabilità di osservare elettroni di data energia  (dipende dalla costante di decadimento)</a:t>
            </a:r>
            <a:endParaRPr lang="en-GB" sz="1600" i="1" dirty="0"/>
          </a:p>
        </p:txBody>
      </p:sp>
      <p:cxnSp>
        <p:nvCxnSpPr>
          <p:cNvPr id="6" name="Connettore 1 5">
            <a:extLst>
              <a:ext uri="{FF2B5EF4-FFF2-40B4-BE49-F238E27FC236}">
                <a16:creationId xmlns:a16="http://schemas.microsoft.com/office/drawing/2014/main" id="{BE2A2B3E-79AB-EE95-CA1E-49F5ED409C39}"/>
              </a:ext>
            </a:extLst>
          </p:cNvPr>
          <p:cNvCxnSpPr/>
          <p:nvPr/>
        </p:nvCxnSpPr>
        <p:spPr>
          <a:xfrm>
            <a:off x="2061210" y="2451100"/>
            <a:ext cx="1231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/>
          <p:cNvSpPr txBox="1">
            <a:spLocks noChangeArrowheads="1"/>
          </p:cNvSpPr>
          <p:nvPr/>
        </p:nvSpPr>
        <p:spPr bwMode="auto">
          <a:xfrm>
            <a:off x="493039" y="204333"/>
            <a:ext cx="7095212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Regola fondamentale: </a:t>
            </a:r>
            <a:r>
              <a:rPr lang="it-IT" altLang="en-US" sz="2800" b="1" dirty="0">
                <a:solidFill>
                  <a:srgbClr val="7030A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Golden Rule di Fermi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16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probabilità di transizione</a:t>
            </a:r>
            <a:r>
              <a:rPr lang="it-IT" altLang="en-US" sz="2400" b="1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it-IT" altLang="en-US" sz="2400" b="1" dirty="0">
                <a:solidFill>
                  <a:srgbClr val="C00000"/>
                </a:solidFill>
                <a:latin typeface="Symbol" pitchFamily="2" charset="2"/>
                <a:cs typeface="Arial" panose="020B0604020202020204" pitchFamily="34" charset="0"/>
              </a:rPr>
              <a:t>l</a:t>
            </a:r>
            <a:r>
              <a:rPr lang="it-IT" altLang="en-US" sz="2400" b="1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uno stato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iniziale </a:t>
            </a:r>
            <a:r>
              <a:rPr lang="it-IT" altLang="en-US" sz="2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uno finale </a:t>
            </a:r>
            <a:r>
              <a:rPr lang="it-IT" altLang="en-US" sz="2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0243" name="Object 6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8173561"/>
              </p:ext>
            </p:extLst>
          </p:nvPr>
        </p:nvGraphicFramePr>
        <p:xfrm>
          <a:off x="2918460" y="1970902"/>
          <a:ext cx="211455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43300" imgH="1358900" progId="Equation.3">
                  <p:embed/>
                </p:oleObj>
              </mc:Choice>
              <mc:Fallback>
                <p:oleObj name="Equation" r:id="rId2" imgW="3543300" imgH="1358900" progId="Equation.3">
                  <p:embed/>
                  <p:pic>
                    <p:nvPicPr>
                      <p:cNvPr id="1024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8460" y="1970902"/>
                        <a:ext cx="211455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8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3172074"/>
              </p:ext>
            </p:extLst>
          </p:nvPr>
        </p:nvGraphicFramePr>
        <p:xfrm>
          <a:off x="708660" y="3418701"/>
          <a:ext cx="40068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67600" imgH="736600" progId="Equation.3">
                  <p:embed/>
                </p:oleObj>
              </mc:Choice>
              <mc:Fallback>
                <p:oleObj name="Equation" r:id="rId4" imgW="7467600" imgH="736600" progId="Equation.3">
                  <p:embed/>
                  <p:pic>
                    <p:nvPicPr>
                      <p:cNvPr id="102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" y="3418701"/>
                        <a:ext cx="400685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Line 11"/>
          <p:cNvSpPr>
            <a:spLocks noChangeShapeType="1"/>
          </p:cNvSpPr>
          <p:nvPr/>
        </p:nvSpPr>
        <p:spPr bwMode="auto">
          <a:xfrm flipH="1">
            <a:off x="3147060" y="2732901"/>
            <a:ext cx="967740" cy="685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246" name="Text Box 12"/>
          <p:cNvSpPr txBox="1">
            <a:spLocks noChangeArrowheads="1"/>
          </p:cNvSpPr>
          <p:nvPr/>
        </p:nvSpPr>
        <p:spPr bwMode="auto">
          <a:xfrm>
            <a:off x="632460" y="3952102"/>
            <a:ext cx="4263867" cy="1723549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interazione che causa la transizione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dirty="0">
              <a:solidFill>
                <a:srgbClr val="000000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1000" dirty="0">
              <a:solidFill>
                <a:srgbClr val="000000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informazioni sulla struttura nucleare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0432FF"/>
                </a:solidFill>
                <a:latin typeface="+mn-lt"/>
              </a:rPr>
              <a:t>M</a:t>
            </a:r>
            <a:r>
              <a:rPr lang="it-IT" altLang="en-US" sz="2000" dirty="0">
                <a:solidFill>
                  <a:srgbClr val="000000"/>
                </a:solidFill>
                <a:latin typeface="+mn-lt"/>
              </a:rPr>
              <a:t> </a:t>
            </a:r>
            <a:r>
              <a:rPr lang="it-IT" altLang="en-US" dirty="0" err="1">
                <a:solidFill>
                  <a:srgbClr val="000000"/>
                </a:solidFill>
                <a:latin typeface="+mn-lt"/>
              </a:rPr>
              <a:t>e’</a:t>
            </a:r>
            <a:r>
              <a:rPr lang="it-IT" altLang="en-US" dirty="0">
                <a:solidFill>
                  <a:srgbClr val="000000"/>
                </a:solidFill>
                <a:latin typeface="+mn-lt"/>
              </a:rPr>
              <a:t> chiamato </a:t>
            </a:r>
            <a:r>
              <a:rPr lang="it-IT" altLang="en-US" sz="2000" b="1" dirty="0">
                <a:solidFill>
                  <a:srgbClr val="0432FF"/>
                </a:solidFill>
                <a:latin typeface="+mn-lt"/>
              </a:rPr>
              <a:t>elemento di matrice </a:t>
            </a:r>
            <a:endParaRPr lang="it-IT" altLang="en-US" b="1" dirty="0">
              <a:solidFill>
                <a:srgbClr val="0432FF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+mn-lt"/>
              </a:rPr>
              <a:t>dell’operatore di transizione H</a:t>
            </a:r>
          </a:p>
        </p:txBody>
      </p:sp>
      <p:sp>
        <p:nvSpPr>
          <p:cNvPr id="10247" name="Line 13"/>
          <p:cNvSpPr>
            <a:spLocks noChangeShapeType="1"/>
          </p:cNvSpPr>
          <p:nvPr/>
        </p:nvSpPr>
        <p:spPr bwMode="auto">
          <a:xfrm>
            <a:off x="2308859" y="4333101"/>
            <a:ext cx="0" cy="29225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248" name="Line 14"/>
          <p:cNvSpPr>
            <a:spLocks noChangeShapeType="1"/>
          </p:cNvSpPr>
          <p:nvPr/>
        </p:nvSpPr>
        <p:spPr bwMode="auto">
          <a:xfrm>
            <a:off x="5175112" y="2613045"/>
            <a:ext cx="1534298" cy="815182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0249" name="Text Box 15"/>
          <p:cNvSpPr txBox="1">
            <a:spLocks noChangeArrowheads="1"/>
          </p:cNvSpPr>
          <p:nvPr/>
        </p:nvSpPr>
        <p:spPr bwMode="auto">
          <a:xfrm>
            <a:off x="6586151" y="3428227"/>
            <a:ext cx="4379029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Fattore dovuto alla </a:t>
            </a:r>
            <a:r>
              <a:rPr lang="it-IT" altLang="en-US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spazio delle fasi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densità di stati finali disponibili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it-IT" altLang="en-US" sz="20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stati finali tra E e E + </a:t>
            </a:r>
            <a:r>
              <a:rPr lang="it-IT" altLang="en-US" sz="20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endParaRPr lang="it-IT" altLang="en-US" sz="1600" b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fattore cinematico: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 la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forma della distribuzione energetica</a:t>
            </a:r>
          </a:p>
        </p:txBody>
      </p:sp>
      <p:sp>
        <p:nvSpPr>
          <p:cNvPr id="10250" name="Line 16"/>
          <p:cNvSpPr>
            <a:spLocks noChangeShapeType="1"/>
          </p:cNvSpPr>
          <p:nvPr/>
        </p:nvSpPr>
        <p:spPr bwMode="auto">
          <a:xfrm>
            <a:off x="8442166" y="4306907"/>
            <a:ext cx="581025" cy="3810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10251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3" t="44290" r="12585" b="19295"/>
          <a:stretch>
            <a:fillRect/>
          </a:stretch>
        </p:blipFill>
        <p:spPr bwMode="auto">
          <a:xfrm>
            <a:off x="7917180" y="685801"/>
            <a:ext cx="3048000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2" name="Text Box 18"/>
          <p:cNvSpPr txBox="1">
            <a:spLocks noChangeArrowheads="1"/>
          </p:cNvSpPr>
          <p:nvPr/>
        </p:nvSpPr>
        <p:spPr bwMode="auto">
          <a:xfrm>
            <a:off x="8961756" y="228601"/>
            <a:ext cx="479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>
                <a:solidFill>
                  <a:srgbClr val="CC0000"/>
                </a:solidFill>
                <a:latin typeface="Symbol" pitchFamily="18" charset="2"/>
              </a:rPr>
              <a:t>b</a:t>
            </a:r>
            <a:r>
              <a:rPr lang="it-IT" altLang="en-US" sz="2800" baseline="30000">
                <a:solidFill>
                  <a:srgbClr val="CC0000"/>
                </a:solidFill>
              </a:rPr>
              <a:t>-</a:t>
            </a:r>
          </a:p>
        </p:txBody>
      </p:sp>
      <p:sp>
        <p:nvSpPr>
          <p:cNvPr id="10253" name="Text Box 19"/>
          <p:cNvSpPr txBox="1">
            <a:spLocks noChangeArrowheads="1"/>
          </p:cNvSpPr>
          <p:nvPr/>
        </p:nvSpPr>
        <p:spPr bwMode="auto">
          <a:xfrm>
            <a:off x="1223010" y="2145675"/>
            <a:ext cx="1122423" cy="461665"/>
          </a:xfrm>
          <a:prstGeom prst="rect">
            <a:avLst/>
          </a:prstGeom>
          <a:noFill/>
          <a:ln w="15875">
            <a:solidFill>
              <a:srgbClr val="99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>
                <a:solidFill>
                  <a:srgbClr val="C00000"/>
                </a:solidFill>
                <a:latin typeface="Symbol" pitchFamily="18" charset="2"/>
              </a:rPr>
              <a:t>l</a:t>
            </a:r>
            <a:r>
              <a:rPr lang="it-IT" altLang="en-US" sz="2400">
                <a:solidFill>
                  <a:srgbClr val="C00000"/>
                </a:solidFill>
              </a:rPr>
              <a:t> = 1/</a:t>
            </a:r>
            <a:r>
              <a:rPr lang="it-IT" altLang="en-US" sz="2400">
                <a:solidFill>
                  <a:srgbClr val="C00000"/>
                </a:solidFill>
                <a:latin typeface="Symbol" pitchFamily="18" charset="2"/>
              </a:rPr>
              <a:t>t</a:t>
            </a:r>
          </a:p>
        </p:txBody>
      </p:sp>
      <p:sp>
        <p:nvSpPr>
          <p:cNvPr id="10254" name="Text Box 21"/>
          <p:cNvSpPr txBox="1">
            <a:spLocks noChangeArrowheads="1"/>
          </p:cNvSpPr>
          <p:nvPr/>
        </p:nvSpPr>
        <p:spPr bwMode="auto">
          <a:xfrm>
            <a:off x="632460" y="5809472"/>
            <a:ext cx="8956383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i="1" dirty="0">
                <a:solidFill>
                  <a:srgbClr val="000000"/>
                </a:solidFill>
                <a:latin typeface="+mn-lt"/>
              </a:rPr>
              <a:t>- </a:t>
            </a:r>
            <a:r>
              <a:rPr lang="it-IT" altLang="en-US" sz="1600" b="1" i="1" dirty="0">
                <a:solidFill>
                  <a:srgbClr val="0432FF"/>
                </a:solidFill>
                <a:latin typeface="+mn-lt"/>
              </a:rPr>
              <a:t>la funzione d’onda </a:t>
            </a:r>
            <a:r>
              <a:rPr lang="it-IT" altLang="en-US" sz="1600" b="1" i="1" dirty="0" err="1">
                <a:solidFill>
                  <a:srgbClr val="0432FF"/>
                </a:solidFill>
                <a:latin typeface="+mn-lt"/>
              </a:rPr>
              <a:t>ψ</a:t>
            </a:r>
            <a:r>
              <a:rPr lang="it-IT" altLang="en-US" sz="1600" b="1" i="1" baseline="-25000" dirty="0" err="1">
                <a:solidFill>
                  <a:srgbClr val="0432FF"/>
                </a:solidFill>
                <a:latin typeface="+mn-lt"/>
              </a:rPr>
              <a:t>i</a:t>
            </a:r>
            <a:r>
              <a:rPr lang="it-IT" altLang="en-US" sz="1600" b="1" i="1" dirty="0">
                <a:solidFill>
                  <a:srgbClr val="0432FF"/>
                </a:solidFill>
                <a:latin typeface="+mn-lt"/>
              </a:rPr>
              <a:t> (iniziale) </a:t>
            </a:r>
            <a:r>
              <a:rPr lang="it-IT" altLang="en-US" sz="1600" i="1" dirty="0">
                <a:solidFill>
                  <a:srgbClr val="000000"/>
                </a:solidFill>
                <a:latin typeface="+mn-lt"/>
              </a:rPr>
              <a:t>descrive il nucleo prima del decadimento.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500" i="1" dirty="0">
              <a:solidFill>
                <a:srgbClr val="000000"/>
              </a:solidFill>
              <a:latin typeface="+mn-l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en-US" sz="1400" i="1" dirty="0">
                <a:solidFill>
                  <a:srgbClr val="000099"/>
                </a:solidFill>
                <a:latin typeface="+mn-lt"/>
              </a:rPr>
              <a:t> </a:t>
            </a:r>
            <a:r>
              <a:rPr lang="it-IT" altLang="en-US" sz="1600" b="1" i="1" dirty="0">
                <a:solidFill>
                  <a:srgbClr val="0432FF"/>
                </a:solidFill>
                <a:latin typeface="+mn-lt"/>
              </a:rPr>
              <a:t>la funzione d’onda </a:t>
            </a:r>
            <a:r>
              <a:rPr lang="it-IT" altLang="en-US" sz="1600" b="1" i="1" dirty="0" err="1">
                <a:solidFill>
                  <a:srgbClr val="0432FF"/>
                </a:solidFill>
                <a:latin typeface="+mn-lt"/>
              </a:rPr>
              <a:t>ψ</a:t>
            </a:r>
            <a:r>
              <a:rPr lang="it-IT" altLang="en-US" sz="1600" b="1" i="1" baseline="-25000" dirty="0" err="1">
                <a:solidFill>
                  <a:srgbClr val="0432FF"/>
                </a:solidFill>
                <a:latin typeface="+mn-lt"/>
              </a:rPr>
              <a:t>f</a:t>
            </a:r>
            <a:r>
              <a:rPr lang="it-IT" altLang="en-US" sz="1600" b="1" i="1" dirty="0">
                <a:solidFill>
                  <a:srgbClr val="0432FF"/>
                </a:solidFill>
                <a:latin typeface="+mn-lt"/>
              </a:rPr>
              <a:t> (finale) </a:t>
            </a:r>
            <a:r>
              <a:rPr lang="it-IT" altLang="en-US" sz="1600" i="1" dirty="0">
                <a:solidFill>
                  <a:srgbClr val="000000"/>
                </a:solidFill>
                <a:latin typeface="+mn-lt"/>
              </a:rPr>
              <a:t>è il prodotto della </a:t>
            </a:r>
            <a:r>
              <a:rPr lang="it-IT" altLang="en-US" sz="1600" i="1" dirty="0">
                <a:solidFill>
                  <a:srgbClr val="0432FF"/>
                </a:solidFill>
                <a:latin typeface="+mn-lt"/>
              </a:rPr>
              <a:t>funzione d’onda del nucleo </a:t>
            </a:r>
            <a:r>
              <a:rPr lang="it-IT" altLang="en-US" sz="1600" i="1" dirty="0">
                <a:solidFill>
                  <a:srgbClr val="000000"/>
                </a:solidFill>
                <a:latin typeface="+mn-lt"/>
              </a:rPr>
              <a:t>nello stato finale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i="1" dirty="0">
                <a:solidFill>
                  <a:srgbClr val="000000"/>
                </a:solidFill>
                <a:latin typeface="+mn-lt"/>
              </a:rPr>
              <a:t>  e le </a:t>
            </a:r>
            <a:r>
              <a:rPr lang="it-IT" altLang="en-US" sz="1600" i="1" dirty="0">
                <a:solidFill>
                  <a:srgbClr val="0432FF"/>
                </a:solidFill>
                <a:latin typeface="+mn-lt"/>
              </a:rPr>
              <a:t>funzioni d’onda dell’elettrone e del neutrino</a:t>
            </a:r>
            <a:r>
              <a:rPr lang="it-IT" altLang="en-US" sz="1400" i="1" dirty="0">
                <a:solidFill>
                  <a:srgbClr val="000000"/>
                </a:solidFill>
                <a:latin typeface="+mn-lt"/>
              </a:rPr>
              <a:t>.</a:t>
            </a:r>
          </a:p>
        </p:txBody>
      </p:sp>
      <p:sp>
        <p:nvSpPr>
          <p:cNvPr id="10255" name="Text Box 22"/>
          <p:cNvSpPr txBox="1">
            <a:spLocks noChangeArrowheads="1"/>
          </p:cNvSpPr>
          <p:nvPr/>
        </p:nvSpPr>
        <p:spPr bwMode="auto">
          <a:xfrm>
            <a:off x="3832861" y="3677465"/>
            <a:ext cx="1520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200">
                <a:solidFill>
                  <a:srgbClr val="000000"/>
                </a:solidFill>
              </a:rPr>
              <a:t>(volume del nucleo)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28F94886-CE95-49CD-5ACF-577FC620331D}"/>
              </a:ext>
            </a:extLst>
          </p:cNvPr>
          <p:cNvSpPr/>
          <p:nvPr/>
        </p:nvSpPr>
        <p:spPr>
          <a:xfrm>
            <a:off x="6838316" y="3418701"/>
            <a:ext cx="4126864" cy="20574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55E26912-1364-90CA-3836-2DE3E4D19704}"/>
              </a:ext>
            </a:extLst>
          </p:cNvPr>
          <p:cNvSpPr/>
          <p:nvPr/>
        </p:nvSpPr>
        <p:spPr>
          <a:xfrm>
            <a:off x="2758659" y="1791627"/>
            <a:ext cx="2716221" cy="1247568"/>
          </a:xfrm>
          <a:prstGeom prst="ellipse">
            <a:avLst/>
          </a:prstGeom>
          <a:solidFill>
            <a:srgbClr val="92D050">
              <a:alpha val="17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 animBg="1"/>
      <p:bldP spid="10247" grpId="0" animBg="1"/>
      <p:bldP spid="10248" grpId="0" animBg="1"/>
      <p:bldP spid="10249" grpId="0"/>
      <p:bldP spid="10250" grpId="0" animBg="1"/>
      <p:bldP spid="10254" grpId="0"/>
      <p:bldP spid="10255" grpId="0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37C57464-87DF-91B6-BD94-A8534040EB6C}"/>
              </a:ext>
            </a:extLst>
          </p:cNvPr>
          <p:cNvSpPr/>
          <p:nvPr/>
        </p:nvSpPr>
        <p:spPr>
          <a:xfrm>
            <a:off x="-119269" y="5840457"/>
            <a:ext cx="12451768" cy="12494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graphicFrame>
        <p:nvGraphicFramePr>
          <p:cNvPr id="12290" name="Object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37593674"/>
              </p:ext>
            </p:extLst>
          </p:nvPr>
        </p:nvGraphicFramePr>
        <p:xfrm>
          <a:off x="744757" y="1144098"/>
          <a:ext cx="2209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19600" imgH="1371600" progId="Equation.3">
                  <p:embed/>
                </p:oleObj>
              </mc:Choice>
              <mc:Fallback>
                <p:oleObj name="Equation" r:id="rId2" imgW="4419600" imgH="1371600" progId="Equation.3">
                  <p:embed/>
                  <p:pic>
                    <p:nvPicPr>
                      <p:cNvPr id="1229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757" y="1144098"/>
                        <a:ext cx="22098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9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983193333"/>
              </p:ext>
            </p:extLst>
          </p:nvPr>
        </p:nvGraphicFramePr>
        <p:xfrm>
          <a:off x="648407" y="2612203"/>
          <a:ext cx="2209800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70400" imgH="1371600" progId="Equation.3">
                  <p:embed/>
                </p:oleObj>
              </mc:Choice>
              <mc:Fallback>
                <p:oleObj name="Equation" r:id="rId4" imgW="4470400" imgH="1371600" progId="Equation.3">
                  <p:embed/>
                  <p:pic>
                    <p:nvPicPr>
                      <p:cNvPr id="1229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07" y="2612203"/>
                        <a:ext cx="2209800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12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685506767"/>
              </p:ext>
            </p:extLst>
          </p:nvPr>
        </p:nvGraphicFramePr>
        <p:xfrm>
          <a:off x="4563894" y="3295308"/>
          <a:ext cx="4424241" cy="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458200" imgH="1358900" progId="Equation.3">
                  <p:embed/>
                </p:oleObj>
              </mc:Choice>
              <mc:Fallback>
                <p:oleObj name="Equation" r:id="rId6" imgW="8458200" imgH="1358900" progId="Equation.3">
                  <p:embed/>
                  <p:pic>
                    <p:nvPicPr>
                      <p:cNvPr id="122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3894" y="3295308"/>
                        <a:ext cx="4424241" cy="71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125299" y="104904"/>
            <a:ext cx="828914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Fermi introduce un modello, detto </a:t>
            </a:r>
            <a:r>
              <a:rPr lang="it-IT" altLang="en-US" sz="20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gas di Fermi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che esprimere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densità di stati in termini del momento (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quantita’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moto) di  una particella.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ha che il numero di </a:t>
            </a:r>
            <a:r>
              <a:rPr lang="it-IT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 dell’elettrone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 </a:t>
            </a:r>
            <a:r>
              <a:rPr lang="it-IT" alt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altLang="en-US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alt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altLang="en-US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it-IT" altLang="en-U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  <a:r>
              <a:rPr lang="it-IT" altLang="en-US" baseline="-25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un volume V 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</a:t>
            </a:r>
            <a:endParaRPr lang="it-IT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144397" y="1885129"/>
            <a:ext cx="925548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Analogamente, trattando il </a:t>
            </a:r>
            <a:r>
              <a:rPr lang="it-IT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neutrino come indipendente 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(non 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c’e’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correlazione tra </a:t>
            </a:r>
            <a:r>
              <a:rPr lang="it-IT" altLang="en-US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altLang="en-US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alt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salvo la conservazione dell’energia e della quantità di moto)</a:t>
            </a:r>
          </a:p>
        </p:txBody>
      </p:sp>
      <p:sp>
        <p:nvSpPr>
          <p:cNvPr id="12295" name="Text Box 15"/>
          <p:cNvSpPr txBox="1">
            <a:spLocks noChangeArrowheads="1"/>
          </p:cNvSpPr>
          <p:nvPr/>
        </p:nvSpPr>
        <p:spPr bwMode="auto">
          <a:xfrm>
            <a:off x="124703" y="4062629"/>
            <a:ext cx="60667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Vincolo sull’energia totale (divisa tra elettrone e neutrino)</a:t>
            </a:r>
          </a:p>
        </p:txBody>
      </p:sp>
      <p:graphicFrame>
        <p:nvGraphicFramePr>
          <p:cNvPr id="12296" name="Object 16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20045212"/>
              </p:ext>
            </p:extLst>
          </p:nvPr>
        </p:nvGraphicFramePr>
        <p:xfrm>
          <a:off x="298472" y="4603134"/>
          <a:ext cx="2333137" cy="36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330700" imgH="685800" progId="Equation.3">
                  <p:embed/>
                </p:oleObj>
              </mc:Choice>
              <mc:Fallback>
                <p:oleObj name="Equation" r:id="rId8" imgW="4330700" imgH="685800" progId="Equation.3">
                  <p:embed/>
                  <p:pic>
                    <p:nvPicPr>
                      <p:cNvPr id="122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72" y="4603134"/>
                        <a:ext cx="2333137" cy="3687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Text Box 19"/>
          <p:cNvSpPr txBox="1">
            <a:spLocks noChangeArrowheads="1"/>
          </p:cNvSpPr>
          <p:nvPr/>
        </p:nvSpPr>
        <p:spPr bwMode="auto">
          <a:xfrm>
            <a:off x="2858207" y="4601049"/>
            <a:ext cx="14109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fissata 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229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785582"/>
              </p:ext>
            </p:extLst>
          </p:nvPr>
        </p:nvGraphicFramePr>
        <p:xfrm>
          <a:off x="4563894" y="4442840"/>
          <a:ext cx="1204960" cy="700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36800" imgH="1358900" progId="Equation.3">
                  <p:embed/>
                </p:oleObj>
              </mc:Choice>
              <mc:Fallback>
                <p:oleObj name="Equation" r:id="rId10" imgW="2336800" imgH="1358900" progId="Equation.3">
                  <p:embed/>
                  <p:pic>
                    <p:nvPicPr>
                      <p:cNvPr id="1229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3894" y="4442840"/>
                        <a:ext cx="1204960" cy="700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Text Box 21"/>
          <p:cNvSpPr txBox="1">
            <a:spLocks noChangeArrowheads="1"/>
          </p:cNvSpPr>
          <p:nvPr/>
        </p:nvSpPr>
        <p:spPr bwMode="auto">
          <a:xfrm>
            <a:off x="193494" y="3394088"/>
            <a:ext cx="39934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quindi, il </a:t>
            </a:r>
            <a:r>
              <a:rPr lang="it-IT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 totale di stati </a:t>
            </a:r>
            <a:r>
              <a:rPr lang="it-IT" alt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</a:t>
            </a:r>
            <a:endParaRPr lang="it-IT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00" name="Text Box 23"/>
          <p:cNvSpPr txBox="1">
            <a:spLocks noChangeArrowheads="1"/>
          </p:cNvSpPr>
          <p:nvPr/>
        </p:nvSpPr>
        <p:spPr bwMode="auto">
          <a:xfrm>
            <a:off x="224537" y="5161500"/>
            <a:ext cx="8089268" cy="400110"/>
          </a:xfrm>
          <a:prstGeom prst="rect">
            <a:avLst/>
          </a:prstGeom>
          <a:noFill/>
          <a:ln w="19050">
            <a:solidFill>
              <a:srgbClr val="0432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 ottiene </a:t>
            </a:r>
            <a:r>
              <a:rPr lang="it-IT" altLang="en-US" sz="2000" b="1" i="1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dn</a:t>
            </a:r>
            <a:r>
              <a:rPr lang="it-IT" altLang="en-US" sz="20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/dE</a:t>
            </a:r>
            <a:r>
              <a:rPr lang="it-IT" altLang="en-US" sz="2000" b="1" i="1" baseline="-25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altLang="en-US" sz="20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= numero di stati con energia totale tra </a:t>
            </a:r>
            <a:r>
              <a:rPr lang="it-IT" altLang="en-US" sz="20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b="1" i="1" baseline="-25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altLang="en-US" sz="2000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altLang="en-US" sz="20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b="1" i="1" baseline="-25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altLang="en-US" sz="20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+ dE</a:t>
            </a:r>
            <a:r>
              <a:rPr lang="it-IT" altLang="en-US" sz="2000" b="1" i="1" baseline="-25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301" name="Text Box 24"/>
          <p:cNvSpPr txBox="1">
            <a:spLocks noChangeArrowheads="1"/>
          </p:cNvSpPr>
          <p:nvPr/>
        </p:nvSpPr>
        <p:spPr bwMode="auto">
          <a:xfrm>
            <a:off x="9568608" y="160715"/>
            <a:ext cx="2438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Elettrone come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onda piana</a:t>
            </a:r>
            <a:endParaRPr lang="it-IT" altLang="en-US" sz="2800" b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302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071196"/>
              </p:ext>
            </p:extLst>
          </p:nvPr>
        </p:nvGraphicFramePr>
        <p:xfrm>
          <a:off x="9663858" y="837859"/>
          <a:ext cx="2106613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064000" imgH="1358900" progId="Equation.3">
                  <p:embed/>
                </p:oleObj>
              </mc:Choice>
              <mc:Fallback>
                <p:oleObj name="Equation" r:id="rId12" imgW="4064000" imgH="1358900" progId="Equation.3">
                  <p:embed/>
                  <p:pic>
                    <p:nvPicPr>
                      <p:cNvPr id="12302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3858" y="837859"/>
                        <a:ext cx="2106613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800383"/>
              </p:ext>
            </p:extLst>
          </p:nvPr>
        </p:nvGraphicFramePr>
        <p:xfrm>
          <a:off x="11264057" y="1486029"/>
          <a:ext cx="5334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409700" imgH="1358900" progId="Equation.3">
                  <p:embed/>
                </p:oleObj>
              </mc:Choice>
              <mc:Fallback>
                <p:oleObj name="Equation" r:id="rId14" imgW="1409700" imgH="1358900" progId="Equation.3">
                  <p:embed/>
                  <p:pic>
                    <p:nvPicPr>
                      <p:cNvPr id="12303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64057" y="1486029"/>
                        <a:ext cx="53340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Rectangle 27"/>
          <p:cNvSpPr>
            <a:spLocks noChangeArrowheads="1"/>
          </p:cNvSpPr>
          <p:nvPr/>
        </p:nvSpPr>
        <p:spPr bwMode="auto">
          <a:xfrm>
            <a:off x="9568607" y="104904"/>
            <a:ext cx="2438400" cy="1981200"/>
          </a:xfrm>
          <a:prstGeom prst="rect">
            <a:avLst/>
          </a:prstGeom>
          <a:noFill/>
          <a:ln w="22225">
            <a:solidFill>
              <a:srgbClr val="8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495769" y="4431962"/>
            <a:ext cx="1469061" cy="767366"/>
          </a:xfrm>
          <a:prstGeom prst="ellipse">
            <a:avLst/>
          </a:prstGeom>
          <a:noFill/>
          <a:ln w="15875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6032955" y="3973894"/>
            <a:ext cx="2739469" cy="796712"/>
          </a:xfrm>
          <a:custGeom>
            <a:avLst/>
            <a:gdLst>
              <a:gd name="connsiteX0" fmla="*/ 0 w 4071068"/>
              <a:gd name="connsiteY0" fmla="*/ 1145115 h 1145115"/>
              <a:gd name="connsiteX1" fmla="*/ 174929 w 4071068"/>
              <a:gd name="connsiteY1" fmla="*/ 1137164 h 1145115"/>
              <a:gd name="connsiteX2" fmla="*/ 214685 w 4071068"/>
              <a:gd name="connsiteY2" fmla="*/ 1129213 h 1145115"/>
              <a:gd name="connsiteX3" fmla="*/ 787179 w 4071068"/>
              <a:gd name="connsiteY3" fmla="*/ 1121261 h 1145115"/>
              <a:gd name="connsiteX4" fmla="*/ 1375575 w 4071068"/>
              <a:gd name="connsiteY4" fmla="*/ 1129213 h 1145115"/>
              <a:gd name="connsiteX5" fmla="*/ 1844702 w 4071068"/>
              <a:gd name="connsiteY5" fmla="*/ 1137164 h 1145115"/>
              <a:gd name="connsiteX6" fmla="*/ 2759102 w 4071068"/>
              <a:gd name="connsiteY6" fmla="*/ 1129213 h 1145115"/>
              <a:gd name="connsiteX7" fmla="*/ 2854518 w 4071068"/>
              <a:gd name="connsiteY7" fmla="*/ 1121261 h 1145115"/>
              <a:gd name="connsiteX8" fmla="*/ 3045349 w 4071068"/>
              <a:gd name="connsiteY8" fmla="*/ 1113310 h 1145115"/>
              <a:gd name="connsiteX9" fmla="*/ 3069203 w 4071068"/>
              <a:gd name="connsiteY9" fmla="*/ 1105359 h 1145115"/>
              <a:gd name="connsiteX10" fmla="*/ 3260035 w 4071068"/>
              <a:gd name="connsiteY10" fmla="*/ 1097407 h 1145115"/>
              <a:gd name="connsiteX11" fmla="*/ 3331596 w 4071068"/>
              <a:gd name="connsiteY11" fmla="*/ 1073554 h 1145115"/>
              <a:gd name="connsiteX12" fmla="*/ 3387255 w 4071068"/>
              <a:gd name="connsiteY12" fmla="*/ 1009943 h 1145115"/>
              <a:gd name="connsiteX13" fmla="*/ 3411109 w 4071068"/>
              <a:gd name="connsiteY13" fmla="*/ 986089 h 1145115"/>
              <a:gd name="connsiteX14" fmla="*/ 3427012 w 4071068"/>
              <a:gd name="connsiteY14" fmla="*/ 962235 h 1145115"/>
              <a:gd name="connsiteX15" fmla="*/ 3474720 w 4071068"/>
              <a:gd name="connsiteY15" fmla="*/ 898625 h 1145115"/>
              <a:gd name="connsiteX16" fmla="*/ 3482671 w 4071068"/>
              <a:gd name="connsiteY16" fmla="*/ 874771 h 1145115"/>
              <a:gd name="connsiteX17" fmla="*/ 3538330 w 4071068"/>
              <a:gd name="connsiteY17" fmla="*/ 811161 h 1145115"/>
              <a:gd name="connsiteX18" fmla="*/ 3562184 w 4071068"/>
              <a:gd name="connsiteY18" fmla="*/ 747550 h 1145115"/>
              <a:gd name="connsiteX19" fmla="*/ 3570135 w 4071068"/>
              <a:gd name="connsiteY19" fmla="*/ 723696 h 1145115"/>
              <a:gd name="connsiteX20" fmla="*/ 3601941 w 4071068"/>
              <a:gd name="connsiteY20" fmla="*/ 675988 h 1145115"/>
              <a:gd name="connsiteX21" fmla="*/ 3625795 w 4071068"/>
              <a:gd name="connsiteY21" fmla="*/ 628281 h 1145115"/>
              <a:gd name="connsiteX22" fmla="*/ 3633746 w 4071068"/>
              <a:gd name="connsiteY22" fmla="*/ 604427 h 1145115"/>
              <a:gd name="connsiteX23" fmla="*/ 3649649 w 4071068"/>
              <a:gd name="connsiteY23" fmla="*/ 572621 h 1145115"/>
              <a:gd name="connsiteX24" fmla="*/ 3657600 w 4071068"/>
              <a:gd name="connsiteY24" fmla="*/ 548767 h 1145115"/>
              <a:gd name="connsiteX25" fmla="*/ 3689405 w 4071068"/>
              <a:gd name="connsiteY25" fmla="*/ 493108 h 1145115"/>
              <a:gd name="connsiteX26" fmla="*/ 3713259 w 4071068"/>
              <a:gd name="connsiteY26" fmla="*/ 429498 h 1145115"/>
              <a:gd name="connsiteX27" fmla="*/ 3737113 w 4071068"/>
              <a:gd name="connsiteY27" fmla="*/ 381790 h 1145115"/>
              <a:gd name="connsiteX28" fmla="*/ 3745064 w 4071068"/>
              <a:gd name="connsiteY28" fmla="*/ 357936 h 1145115"/>
              <a:gd name="connsiteX29" fmla="*/ 3800723 w 4071068"/>
              <a:gd name="connsiteY29" fmla="*/ 286374 h 1145115"/>
              <a:gd name="connsiteX30" fmla="*/ 3840480 w 4071068"/>
              <a:gd name="connsiteY30" fmla="*/ 214813 h 1145115"/>
              <a:gd name="connsiteX31" fmla="*/ 3856382 w 4071068"/>
              <a:gd name="connsiteY31" fmla="*/ 190959 h 1145115"/>
              <a:gd name="connsiteX32" fmla="*/ 3880236 w 4071068"/>
              <a:gd name="connsiteY32" fmla="*/ 183007 h 1145115"/>
              <a:gd name="connsiteX33" fmla="*/ 3904090 w 4071068"/>
              <a:gd name="connsiteY33" fmla="*/ 159154 h 1145115"/>
              <a:gd name="connsiteX34" fmla="*/ 3927944 w 4071068"/>
              <a:gd name="connsiteY34" fmla="*/ 143251 h 1145115"/>
              <a:gd name="connsiteX35" fmla="*/ 3975652 w 4071068"/>
              <a:gd name="connsiteY35" fmla="*/ 95543 h 1145115"/>
              <a:gd name="connsiteX36" fmla="*/ 3991555 w 4071068"/>
              <a:gd name="connsiteY36" fmla="*/ 71689 h 1145115"/>
              <a:gd name="connsiteX37" fmla="*/ 4015409 w 4071068"/>
              <a:gd name="connsiteY37" fmla="*/ 55787 h 1145115"/>
              <a:gd name="connsiteX38" fmla="*/ 4047214 w 4071068"/>
              <a:gd name="connsiteY38" fmla="*/ 23981 h 1145115"/>
              <a:gd name="connsiteX39" fmla="*/ 4071068 w 4071068"/>
              <a:gd name="connsiteY39" fmla="*/ 8079 h 114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071068" h="1145115">
                <a:moveTo>
                  <a:pt x="0" y="1145115"/>
                </a:moveTo>
                <a:cubicBezTo>
                  <a:pt x="58310" y="1142465"/>
                  <a:pt x="116719" y="1141476"/>
                  <a:pt x="174929" y="1137164"/>
                </a:cubicBezTo>
                <a:cubicBezTo>
                  <a:pt x="188407" y="1136166"/>
                  <a:pt x="201175" y="1129564"/>
                  <a:pt x="214685" y="1129213"/>
                </a:cubicBezTo>
                <a:cubicBezTo>
                  <a:pt x="405470" y="1124257"/>
                  <a:pt x="596348" y="1123912"/>
                  <a:pt x="787179" y="1121261"/>
                </a:cubicBezTo>
                <a:lnTo>
                  <a:pt x="1375575" y="1129213"/>
                </a:lnTo>
                <a:lnTo>
                  <a:pt x="1844702" y="1137164"/>
                </a:lnTo>
                <a:lnTo>
                  <a:pt x="2759102" y="1129213"/>
                </a:lnTo>
                <a:cubicBezTo>
                  <a:pt x="2790907" y="1126562"/>
                  <a:pt x="2822652" y="1123031"/>
                  <a:pt x="2854518" y="1121261"/>
                </a:cubicBezTo>
                <a:cubicBezTo>
                  <a:pt x="2918085" y="1117729"/>
                  <a:pt x="2981857" y="1118013"/>
                  <a:pt x="3045349" y="1113310"/>
                </a:cubicBezTo>
                <a:cubicBezTo>
                  <a:pt x="3053708" y="1112691"/>
                  <a:pt x="3060844" y="1105978"/>
                  <a:pt x="3069203" y="1105359"/>
                </a:cubicBezTo>
                <a:cubicBezTo>
                  <a:pt x="3132695" y="1100656"/>
                  <a:pt x="3196424" y="1100058"/>
                  <a:pt x="3260035" y="1097407"/>
                </a:cubicBezTo>
                <a:cubicBezTo>
                  <a:pt x="3283889" y="1089456"/>
                  <a:pt x="3313817" y="1091333"/>
                  <a:pt x="3331596" y="1073554"/>
                </a:cubicBezTo>
                <a:cubicBezTo>
                  <a:pt x="3409940" y="995210"/>
                  <a:pt x="3321556" y="1086593"/>
                  <a:pt x="3387255" y="1009943"/>
                </a:cubicBezTo>
                <a:cubicBezTo>
                  <a:pt x="3394573" y="1001405"/>
                  <a:pt x="3403910" y="994728"/>
                  <a:pt x="3411109" y="986089"/>
                </a:cubicBezTo>
                <a:cubicBezTo>
                  <a:pt x="3417227" y="978748"/>
                  <a:pt x="3421391" y="969964"/>
                  <a:pt x="3427012" y="962235"/>
                </a:cubicBezTo>
                <a:cubicBezTo>
                  <a:pt x="3442601" y="940800"/>
                  <a:pt x="3474720" y="898625"/>
                  <a:pt x="3474720" y="898625"/>
                </a:cubicBezTo>
                <a:cubicBezTo>
                  <a:pt x="3477370" y="890674"/>
                  <a:pt x="3478513" y="882048"/>
                  <a:pt x="3482671" y="874771"/>
                </a:cubicBezTo>
                <a:cubicBezTo>
                  <a:pt x="3497270" y="849222"/>
                  <a:pt x="3517803" y="831688"/>
                  <a:pt x="3538330" y="811161"/>
                </a:cubicBezTo>
                <a:cubicBezTo>
                  <a:pt x="3552991" y="752519"/>
                  <a:pt x="3537236" y="805764"/>
                  <a:pt x="3562184" y="747550"/>
                </a:cubicBezTo>
                <a:cubicBezTo>
                  <a:pt x="3565485" y="739846"/>
                  <a:pt x="3566065" y="731023"/>
                  <a:pt x="3570135" y="723696"/>
                </a:cubicBezTo>
                <a:cubicBezTo>
                  <a:pt x="3579417" y="706988"/>
                  <a:pt x="3601941" y="675988"/>
                  <a:pt x="3601941" y="675988"/>
                </a:cubicBezTo>
                <a:cubicBezTo>
                  <a:pt x="3621926" y="616030"/>
                  <a:pt x="3594967" y="689936"/>
                  <a:pt x="3625795" y="628281"/>
                </a:cubicBezTo>
                <a:cubicBezTo>
                  <a:pt x="3629543" y="620784"/>
                  <a:pt x="3630444" y="612131"/>
                  <a:pt x="3633746" y="604427"/>
                </a:cubicBezTo>
                <a:cubicBezTo>
                  <a:pt x="3638415" y="593532"/>
                  <a:pt x="3644980" y="583516"/>
                  <a:pt x="3649649" y="572621"/>
                </a:cubicBezTo>
                <a:cubicBezTo>
                  <a:pt x="3652951" y="564917"/>
                  <a:pt x="3654299" y="556471"/>
                  <a:pt x="3657600" y="548767"/>
                </a:cubicBezTo>
                <a:cubicBezTo>
                  <a:pt x="3669706" y="520519"/>
                  <a:pt x="3673433" y="517065"/>
                  <a:pt x="3689405" y="493108"/>
                </a:cubicBezTo>
                <a:cubicBezTo>
                  <a:pt x="3704064" y="434468"/>
                  <a:pt x="3688310" y="487711"/>
                  <a:pt x="3713259" y="429498"/>
                </a:cubicBezTo>
                <a:cubicBezTo>
                  <a:pt x="3733012" y="383408"/>
                  <a:pt x="3706550" y="427634"/>
                  <a:pt x="3737113" y="381790"/>
                </a:cubicBezTo>
                <a:cubicBezTo>
                  <a:pt x="3739763" y="373839"/>
                  <a:pt x="3740994" y="365263"/>
                  <a:pt x="3745064" y="357936"/>
                </a:cubicBezTo>
                <a:cubicBezTo>
                  <a:pt x="3768840" y="315138"/>
                  <a:pt x="3771748" y="315349"/>
                  <a:pt x="3800723" y="286374"/>
                </a:cubicBezTo>
                <a:cubicBezTo>
                  <a:pt x="3814720" y="244389"/>
                  <a:pt x="3804026" y="269496"/>
                  <a:pt x="3840480" y="214813"/>
                </a:cubicBezTo>
                <a:cubicBezTo>
                  <a:pt x="3845781" y="206862"/>
                  <a:pt x="3847316" y="193981"/>
                  <a:pt x="3856382" y="190959"/>
                </a:cubicBezTo>
                <a:lnTo>
                  <a:pt x="3880236" y="183007"/>
                </a:lnTo>
                <a:cubicBezTo>
                  <a:pt x="3888187" y="175056"/>
                  <a:pt x="3895452" y="166353"/>
                  <a:pt x="3904090" y="159154"/>
                </a:cubicBezTo>
                <a:cubicBezTo>
                  <a:pt x="3911431" y="153036"/>
                  <a:pt x="3920801" y="149600"/>
                  <a:pt x="3927944" y="143251"/>
                </a:cubicBezTo>
                <a:cubicBezTo>
                  <a:pt x="3944753" y="128310"/>
                  <a:pt x="3963177" y="114255"/>
                  <a:pt x="3975652" y="95543"/>
                </a:cubicBezTo>
                <a:cubicBezTo>
                  <a:pt x="3980953" y="87592"/>
                  <a:pt x="3984798" y="78446"/>
                  <a:pt x="3991555" y="71689"/>
                </a:cubicBezTo>
                <a:cubicBezTo>
                  <a:pt x="3998312" y="64932"/>
                  <a:pt x="4007458" y="61088"/>
                  <a:pt x="4015409" y="55787"/>
                </a:cubicBezTo>
                <a:cubicBezTo>
                  <a:pt x="4032757" y="3742"/>
                  <a:pt x="4008662" y="54823"/>
                  <a:pt x="4047214" y="23981"/>
                </a:cubicBezTo>
                <a:cubicBezTo>
                  <a:pt x="4072188" y="4001"/>
                  <a:pt x="4053616" y="-9373"/>
                  <a:pt x="4071068" y="8079"/>
                </a:cubicBezTo>
              </a:path>
            </a:pathLst>
          </a:custGeom>
          <a:ln w="19050">
            <a:solidFill>
              <a:srgbClr val="00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549985" y="3917509"/>
            <a:ext cx="43815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19AA381C-CE31-7F00-883C-BC6C39AA9524}"/>
              </a:ext>
            </a:extLst>
          </p:cNvPr>
          <p:cNvCxnSpPr/>
          <p:nvPr/>
        </p:nvCxnSpPr>
        <p:spPr>
          <a:xfrm flipV="1">
            <a:off x="-243815" y="5844212"/>
            <a:ext cx="12576313" cy="0"/>
          </a:xfrm>
          <a:prstGeom prst="line">
            <a:avLst/>
          </a:prstGeom>
          <a:ln w="1905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746ED0F-31E4-D9EC-ECE0-068E3A4B2DAD}"/>
              </a:ext>
            </a:extLst>
          </p:cNvPr>
          <p:cNvSpPr txBox="1"/>
          <p:nvPr/>
        </p:nvSpPr>
        <p:spPr>
          <a:xfrm>
            <a:off x="177356" y="5827770"/>
            <a:ext cx="80824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de-DE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state of a particle is determined by its position and its momentum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9">
                <a:extLst>
                  <a:ext uri="{FF2B5EF4-FFF2-40B4-BE49-F238E27FC236}">
                    <a16:creationId xmlns:a16="http://schemas.microsoft.com/office/drawing/2014/main" id="{F4D4C470-F562-A839-3BEE-66EF6F147CF5}"/>
                  </a:ext>
                </a:extLst>
              </p:cNvPr>
              <p:cNvSpPr txBox="1"/>
              <p:nvPr/>
            </p:nvSpPr>
            <p:spPr>
              <a:xfrm>
                <a:off x="5777857" y="5840457"/>
                <a:ext cx="2672261" cy="309371"/>
              </a:xfrm>
              <a:prstGeom prst="rect">
                <a:avLst/>
              </a:prstGeom>
              <a:noFill/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∙∆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∙∆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𝑧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∙∆</m:t>
                      </m:r>
                      <m:sSub>
                        <m:sSubPr>
                          <m:ctrlPr>
                            <a:rPr lang="de-DE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∙∆</m:t>
                      </m:r>
                      <m:sSub>
                        <m:sSubPr>
                          <m:ctrlPr>
                            <a:rPr lang="de-DE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∙∆</m:t>
                      </m:r>
                      <m:sSub>
                        <m:sSubPr>
                          <m:ctrlPr>
                            <a:rPr lang="de-DE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𝑧</m:t>
                          </m:r>
                        </m:sub>
                      </m:sSub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≈</m:t>
                      </m:r>
                      <m:sSup>
                        <m:sSupPr>
                          <m:ctrlPr>
                            <a:rPr lang="de-DE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p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" name="Textfeld 9">
                <a:extLst>
                  <a:ext uri="{FF2B5EF4-FFF2-40B4-BE49-F238E27FC236}">
                    <a16:creationId xmlns:a16="http://schemas.microsoft.com/office/drawing/2014/main" id="{F4D4C470-F562-A839-3BEE-66EF6F147C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857" y="5840457"/>
                <a:ext cx="2672261" cy="309371"/>
              </a:xfrm>
              <a:prstGeom prst="rect">
                <a:avLst/>
              </a:prstGeom>
              <a:blipFill>
                <a:blip r:embed="rId16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EA4D99E2-D5C3-3A4D-4C06-F5783F2CC272}"/>
                  </a:ext>
                </a:extLst>
              </p:cNvPr>
              <p:cNvSpPr txBox="1"/>
              <p:nvPr/>
            </p:nvSpPr>
            <p:spPr>
              <a:xfrm>
                <a:off x="198062" y="6124817"/>
                <a:ext cx="123165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de-DE" sz="1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Each particle has a volume of h</a:t>
                </a:r>
                <a:r>
                  <a:rPr lang="en-US" altLang="de-DE" sz="1400" i="1" baseline="30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altLang="de-DE" sz="1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phase space.</a:t>
                </a:r>
              </a:p>
              <a:p>
                <a:r>
                  <a:rPr lang="en-US" altLang="de-DE" sz="1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number of states in momentum shell </a:t>
                </a:r>
                <a14:m>
                  <m:oMath xmlns:m="http://schemas.openxmlformats.org/officeDocument/2006/math">
                    <m:r>
                      <a:rPr lang="en-US" altLang="de-DE" sz="16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r>
                      <a:rPr lang="de-DE" altLang="de-DE" sz="16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𝑝</m:t>
                    </m:r>
                    <m:r>
                      <a:rPr lang="de-DE" altLang="de-DE" sz="16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=4</m:t>
                    </m:r>
                    <m:r>
                      <a:rPr lang="de-DE" altLang="de-DE" sz="16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𝜋</m:t>
                    </m:r>
                    <m:r>
                      <a:rPr lang="de-DE" altLang="de-DE" sz="16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sSup>
                      <m:sSupPr>
                        <m:ctrlPr>
                          <a:rPr lang="de-DE" altLang="de-DE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de-DE" altLang="de-DE" sz="16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𝑝</m:t>
                        </m:r>
                      </m:e>
                      <m:sup>
                        <m:r>
                          <a:rPr lang="de-DE" altLang="de-DE" sz="1600" b="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de-DE" altLang="de-DE" sz="1600" b="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𝑑𝑝</m:t>
                    </m:r>
                  </m:oMath>
                </a14:m>
                <a:r>
                  <a:rPr lang="en-US" altLang="de-DE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</a:t>
                </a:r>
                <a:r>
                  <a:rPr lang="en-US" altLang="de-DE" sz="14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given by</a:t>
                </a:r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EA4D99E2-D5C3-3A4D-4C06-F5783F2CC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62" y="6124817"/>
                <a:ext cx="12316560" cy="584775"/>
              </a:xfrm>
              <a:prstGeom prst="rect">
                <a:avLst/>
              </a:prstGeom>
              <a:blipFill>
                <a:blip r:embed="rId17"/>
                <a:stretch>
                  <a:fillRect l="-206" t="-2128" b="-14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30">
                <a:extLst>
                  <a:ext uri="{FF2B5EF4-FFF2-40B4-BE49-F238E27FC236}">
                    <a16:creationId xmlns:a16="http://schemas.microsoft.com/office/drawing/2014/main" id="{DB6E06F7-56DF-4C9A-70AD-8FC19C01E918}"/>
                  </a:ext>
                </a:extLst>
              </p:cNvPr>
              <p:cNvSpPr txBox="1"/>
              <p:nvPr/>
            </p:nvSpPr>
            <p:spPr>
              <a:xfrm>
                <a:off x="5925381" y="6268531"/>
                <a:ext cx="1577539" cy="504937"/>
              </a:xfrm>
              <a:prstGeom prst="rect">
                <a:avLst/>
              </a:prstGeom>
              <a:solidFill>
                <a:srgbClr val="FFFF00">
                  <a:alpha val="36085"/>
                </a:srgbClr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400" b="0" i="1" smtClean="0">
                          <a:latin typeface="Cambria Math"/>
                        </a:rPr>
                        <m:t>𝑑𝑛</m:t>
                      </m:r>
                      <m:r>
                        <a:rPr lang="de-DE" sz="1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400" b="0" i="1" smtClean="0">
                              <a:latin typeface="Cambria Math"/>
                            </a:rPr>
                            <m:t>𝑉</m:t>
                          </m:r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∙4</m:t>
                          </m:r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de-DE" sz="1400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de-DE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de-DE" sz="1400" b="0" i="1" smtClean="0"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de-DE" sz="1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de-DE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sz="1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p>
                              <m:r>
                                <a:rPr lang="de-DE" sz="14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de-DE" sz="1400" b="0" i="1" smtClean="0">
                          <a:latin typeface="Cambria Math"/>
                        </a:rPr>
                        <m:t>𝑑𝑝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Textfeld 30">
                <a:extLst>
                  <a:ext uri="{FF2B5EF4-FFF2-40B4-BE49-F238E27FC236}">
                    <a16:creationId xmlns:a16="http://schemas.microsoft.com/office/drawing/2014/main" id="{DB6E06F7-56DF-4C9A-70AD-8FC19C01E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381" y="6268531"/>
                <a:ext cx="1577539" cy="504937"/>
              </a:xfrm>
              <a:prstGeom prst="rect">
                <a:avLst/>
              </a:prstGeom>
              <a:blipFill>
                <a:blip r:embed="rId18"/>
                <a:stretch>
                  <a:fillRect r="-800" b="-4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feld 31">
            <a:extLst>
              <a:ext uri="{FF2B5EF4-FFF2-40B4-BE49-F238E27FC236}">
                <a16:creationId xmlns:a16="http://schemas.microsoft.com/office/drawing/2014/main" id="{C4B57964-79CD-AD4D-F755-93E21CDCDFEE}"/>
              </a:ext>
            </a:extLst>
          </p:cNvPr>
          <p:cNvSpPr txBox="1"/>
          <p:nvPr/>
        </p:nvSpPr>
        <p:spPr>
          <a:xfrm>
            <a:off x="7547411" y="6367110"/>
            <a:ext cx="2443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density of free particles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32">
                <a:extLst>
                  <a:ext uri="{FF2B5EF4-FFF2-40B4-BE49-F238E27FC236}">
                    <a16:creationId xmlns:a16="http://schemas.microsoft.com/office/drawing/2014/main" id="{75CD1FF3-0CC6-2128-A687-609C3C218190}"/>
                  </a:ext>
                </a:extLst>
              </p:cNvPr>
              <p:cNvSpPr txBox="1"/>
              <p:nvPr/>
            </p:nvSpPr>
            <p:spPr>
              <a:xfrm>
                <a:off x="10600954" y="6543396"/>
                <a:ext cx="14663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∙∆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∙∆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𝑧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de-DE" sz="1400" b="0" i="1" smtClean="0"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4" name="Textfeld 32">
                <a:extLst>
                  <a:ext uri="{FF2B5EF4-FFF2-40B4-BE49-F238E27FC236}">
                    <a16:creationId xmlns:a16="http://schemas.microsoft.com/office/drawing/2014/main" id="{75CD1FF3-0CC6-2128-A687-609C3C218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954" y="6543396"/>
                <a:ext cx="1466363" cy="307777"/>
              </a:xfrm>
              <a:prstGeom prst="rect">
                <a:avLst/>
              </a:prstGeom>
              <a:blipFill>
                <a:blip r:embed="rId19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/>
      <p:bldP spid="9" grpId="0"/>
      <p:bldP spid="11" grpId="0"/>
      <p:bldP spid="12" grpId="0" animBg="1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>
            <a:extLst>
              <a:ext uri="{FF2B5EF4-FFF2-40B4-BE49-F238E27FC236}">
                <a16:creationId xmlns:a16="http://schemas.microsoft.com/office/drawing/2014/main" id="{5610B028-79DB-F148-6593-28E30A4FC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8" y="309169"/>
            <a:ext cx="40575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Modello a gas di Fermi</a:t>
            </a:r>
          </a:p>
        </p:txBody>
      </p:sp>
    </p:spTree>
    <p:extLst>
      <p:ext uri="{BB962C8B-B14F-4D97-AF65-F5344CB8AC3E}">
        <p14:creationId xmlns:p14="http://schemas.microsoft.com/office/powerpoint/2010/main" val="39349361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28018077"/>
              </p:ext>
            </p:extLst>
          </p:nvPr>
        </p:nvGraphicFramePr>
        <p:xfrm>
          <a:off x="1303451" y="267675"/>
          <a:ext cx="479425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696200" imgH="1600200" progId="Equation.3">
                  <p:embed/>
                </p:oleObj>
              </mc:Choice>
              <mc:Fallback>
                <p:oleObj name="Equation" r:id="rId3" imgW="7696200" imgH="1600200" progId="Equation.3">
                  <p:embed/>
                  <p:pic>
                    <p:nvPicPr>
                      <p:cNvPr id="1331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451" y="267675"/>
                        <a:ext cx="479425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05004" y="1696854"/>
            <a:ext cx="20681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 totale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 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E</a:t>
            </a:r>
            <a:r>
              <a:rPr lang="it-IT" alt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dE</a:t>
            </a:r>
            <a:r>
              <a:rPr lang="it-IT" alt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316" name="Line 7"/>
          <p:cNvSpPr>
            <a:spLocks noChangeShapeType="1"/>
          </p:cNvSpPr>
          <p:nvPr/>
        </p:nvSpPr>
        <p:spPr bwMode="auto">
          <a:xfrm flipH="1">
            <a:off x="1189151" y="1276596"/>
            <a:ext cx="22860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4163833" y="1455825"/>
            <a:ext cx="306526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momento elettrone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 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alt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</a:t>
            </a:r>
            <a:r>
              <a:rPr lang="it-IT" alt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dp</a:t>
            </a:r>
            <a:r>
              <a:rPr lang="it-IT" altLang="en-US" sz="20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indipendente dal neutrino</a:t>
            </a:r>
          </a:p>
        </p:txBody>
      </p:sp>
      <p:sp>
        <p:nvSpPr>
          <p:cNvPr id="13318" name="Line 9"/>
          <p:cNvSpPr>
            <a:spLocks noChangeShapeType="1"/>
          </p:cNvSpPr>
          <p:nvPr/>
        </p:nvSpPr>
        <p:spPr bwMode="auto">
          <a:xfrm>
            <a:off x="5465532" y="1036025"/>
            <a:ext cx="0" cy="457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3319" name="Text Box 27"/>
          <p:cNvSpPr txBox="1">
            <a:spLocks noChangeArrowheads="1"/>
          </p:cNvSpPr>
          <p:nvPr/>
        </p:nvSpPr>
        <p:spPr bwMode="auto">
          <a:xfrm>
            <a:off x="6420348" y="641513"/>
            <a:ext cx="16642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(FORMULA 1)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04CFA20E-B41F-0CB6-6A6A-C4C468EF162D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318690805"/>
              </p:ext>
            </p:extLst>
          </p:nvPr>
        </p:nvGraphicFramePr>
        <p:xfrm>
          <a:off x="3000354" y="3041590"/>
          <a:ext cx="48831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378700" imgH="787400" progId="Equation.3">
                  <p:embed/>
                </p:oleObj>
              </mc:Choice>
              <mc:Fallback>
                <p:oleObj name="Equation" r:id="rId5" imgW="7378700" imgH="787400" progId="Equation.3">
                  <p:embed/>
                  <p:pic>
                    <p:nvPicPr>
                      <p:cNvPr id="1433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54" y="3041590"/>
                        <a:ext cx="488315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7321664-5FC2-D008-CC25-570317F30687}"/>
              </a:ext>
            </a:extLst>
          </p:cNvPr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169840105"/>
              </p:ext>
            </p:extLst>
          </p:nvPr>
        </p:nvGraphicFramePr>
        <p:xfrm>
          <a:off x="3004866" y="4720455"/>
          <a:ext cx="3535699" cy="73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489700" imgH="1346200" progId="Equation.3">
                  <p:embed/>
                </p:oleObj>
              </mc:Choice>
              <mc:Fallback>
                <p:oleObj name="Equation" r:id="rId7" imgW="6489700" imgH="1346200" progId="Equation.3">
                  <p:embed/>
                  <p:pic>
                    <p:nvPicPr>
                      <p:cNvPr id="1433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866" y="4720455"/>
                        <a:ext cx="3535699" cy="73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9">
            <a:extLst>
              <a:ext uri="{FF2B5EF4-FFF2-40B4-BE49-F238E27FC236}">
                <a16:creationId xmlns:a16="http://schemas.microsoft.com/office/drawing/2014/main" id="{3A6F75EF-9200-F18E-96A8-5668DB18E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5" y="3101885"/>
            <a:ext cx="27719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Dalla regola di Fermi</a:t>
            </a:r>
            <a:endParaRPr lang="it-IT" altLang="en-US" sz="2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10">
            <a:extLst>
              <a:ext uri="{FF2B5EF4-FFF2-40B4-BE49-F238E27FC236}">
                <a16:creationId xmlns:a16="http://schemas.microsoft.com/office/drawing/2014/main" id="{BD2C667F-6FCB-8AE9-3FA7-6826B66EC74C}"/>
              </a:ext>
            </a:extLst>
          </p:cNvPr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789110502"/>
              </p:ext>
            </p:extLst>
          </p:nvPr>
        </p:nvGraphicFramePr>
        <p:xfrm>
          <a:off x="8294281" y="4749030"/>
          <a:ext cx="24415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029200" imgH="1358900" progId="Equation.3">
                  <p:embed/>
                </p:oleObj>
              </mc:Choice>
              <mc:Fallback>
                <p:oleObj name="Equation" r:id="rId9" imgW="5029200" imgH="1358900" progId="Equation.3">
                  <p:embed/>
                  <p:pic>
                    <p:nvPicPr>
                      <p:cNvPr id="1434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4281" y="4749030"/>
                        <a:ext cx="2441575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>
            <a:extLst>
              <a:ext uri="{FF2B5EF4-FFF2-40B4-BE49-F238E27FC236}">
                <a16:creationId xmlns:a16="http://schemas.microsoft.com/office/drawing/2014/main" id="{CA6C16A7-B355-6FAF-CE05-AE438FDBF0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3362894"/>
              </p:ext>
            </p:extLst>
          </p:nvPr>
        </p:nvGraphicFramePr>
        <p:xfrm>
          <a:off x="3851682" y="5939000"/>
          <a:ext cx="297180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848100" imgH="787400" progId="Equation.3">
                  <p:embed/>
                </p:oleObj>
              </mc:Choice>
              <mc:Fallback>
                <p:oleObj name="Equation" r:id="rId11" imgW="3848100" imgH="787400" progId="Equation.3">
                  <p:embed/>
                  <p:pic>
                    <p:nvPicPr>
                      <p:cNvPr id="1434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682" y="5939000"/>
                        <a:ext cx="2971800" cy="6080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432FF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2">
            <a:extLst>
              <a:ext uri="{FF2B5EF4-FFF2-40B4-BE49-F238E27FC236}">
                <a16:creationId xmlns:a16="http://schemas.microsoft.com/office/drawing/2014/main" id="{0FD89158-E16D-4282-DBE5-776A63272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08" y="3529359"/>
            <a:ext cx="239520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probabilità di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disintegrazione con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altLang="en-US" sz="2000" i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 p</a:t>
            </a:r>
            <a:r>
              <a:rPr lang="it-IT" altLang="en-US" sz="2000" i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</a:t>
            </a:r>
            <a:r>
              <a:rPr lang="it-IT" altLang="en-US" sz="2000" i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dp</a:t>
            </a:r>
            <a:r>
              <a:rPr lang="it-IT" altLang="en-US" sz="2000" i="1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4CA4A14E-4823-43CF-0431-BA803771B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247" y="4030013"/>
            <a:ext cx="96051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+mn-lt"/>
              </a:rPr>
              <a:t>costante</a:t>
            </a:r>
            <a:endParaRPr lang="it-IT" altLang="en-US" sz="1600" baseline="-25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1" name="Line 14">
            <a:extLst>
              <a:ext uri="{FF2B5EF4-FFF2-40B4-BE49-F238E27FC236}">
                <a16:creationId xmlns:a16="http://schemas.microsoft.com/office/drawing/2014/main" id="{9C812719-F2A2-D35D-38D0-D648AFBC06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3507" y="3549933"/>
            <a:ext cx="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id="{A42E1E04-2C6E-9629-30B2-48A7F33A6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197" y="4939145"/>
            <a:ext cx="23711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da cui integrando</a:t>
            </a:r>
            <a:endParaRPr lang="it-IT" altLang="en-US" sz="2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D8DB5AE3-FC94-771A-A668-A00223DD3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0319" y="5415780"/>
            <a:ext cx="25909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l’energia cinetica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neutrino </a:t>
            </a:r>
            <a:r>
              <a:rPr lang="it-IT" alt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</a:t>
            </a: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nulla</a:t>
            </a:r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C478AA50-7F98-8FE4-BFC8-3CADE17B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8855" y="4720455"/>
            <a:ext cx="2971800" cy="1219200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2E3B092B-BBEB-7C55-D61F-63FB249B4B94}"/>
              </a:ext>
            </a:extLst>
          </p:cNvPr>
          <p:cNvSpPr txBox="1"/>
          <p:nvPr/>
        </p:nvSpPr>
        <p:spPr>
          <a:xfrm>
            <a:off x="130197" y="5827024"/>
            <a:ext cx="33779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L’elemento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matrice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assunto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indipendente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7" name="Object 6">
            <a:extLst>
              <a:ext uri="{FF2B5EF4-FFF2-40B4-BE49-F238E27FC236}">
                <a16:creationId xmlns:a16="http://schemas.microsoft.com/office/drawing/2014/main" id="{FACA6A45-7644-20A2-C0D1-330662504D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58541"/>
              </p:ext>
            </p:extLst>
          </p:nvPr>
        </p:nvGraphicFramePr>
        <p:xfrm>
          <a:off x="9379531" y="446950"/>
          <a:ext cx="211455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543300" imgH="1358900" progId="Equation.3">
                  <p:embed/>
                </p:oleObj>
              </mc:Choice>
              <mc:Fallback>
                <p:oleObj name="Equation" r:id="rId13" imgW="3543300" imgH="1358900" progId="Equation.3">
                  <p:embed/>
                  <p:pic>
                    <p:nvPicPr>
                      <p:cNvPr id="1024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9531" y="446950"/>
                        <a:ext cx="211455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Ovale 17">
            <a:extLst>
              <a:ext uri="{FF2B5EF4-FFF2-40B4-BE49-F238E27FC236}">
                <a16:creationId xmlns:a16="http://schemas.microsoft.com/office/drawing/2014/main" id="{C44F0FB1-1D98-6A37-E44B-EB6189D6DCD4}"/>
              </a:ext>
            </a:extLst>
          </p:cNvPr>
          <p:cNvSpPr/>
          <p:nvPr/>
        </p:nvSpPr>
        <p:spPr>
          <a:xfrm>
            <a:off x="9219730" y="267675"/>
            <a:ext cx="2716221" cy="1247568"/>
          </a:xfrm>
          <a:prstGeom prst="ellipse">
            <a:avLst/>
          </a:prstGeom>
          <a:solidFill>
            <a:srgbClr val="92D050">
              <a:alpha val="21241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 animBg="1"/>
      <p:bldP spid="12" grpId="0"/>
      <p:bldP spid="14" grpId="0"/>
      <p:bldP spid="15" grpId="0" animBg="1"/>
      <p:bldP spid="1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43365" y="1025728"/>
            <a:ext cx="18565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Esempio </a:t>
            </a:r>
            <a:r>
              <a:rPr lang="it-IT" altLang="en-US" sz="20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2" t="14374" r="6622" b="12794"/>
          <a:stretch>
            <a:fillRect/>
          </a:stretch>
        </p:blipFill>
        <p:spPr bwMode="auto">
          <a:xfrm>
            <a:off x="318652" y="1369380"/>
            <a:ext cx="5911150" cy="527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2890475" y="1369380"/>
            <a:ext cx="914033" cy="338554"/>
          </a:xfrm>
          <a:prstGeom prst="rect">
            <a:avLst/>
          </a:prstGeom>
          <a:solidFill>
            <a:schemeClr val="bg1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elettroni</a:t>
            </a: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2893651" y="3551139"/>
            <a:ext cx="958917" cy="338554"/>
          </a:xfrm>
          <a:prstGeom prst="rect">
            <a:avLst/>
          </a:prstGeom>
          <a:solidFill>
            <a:schemeClr val="bg1"/>
          </a:solidFill>
          <a:ln w="12700">
            <a:solidFill>
              <a:srgbClr val="8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positroni</a:t>
            </a:r>
          </a:p>
        </p:txBody>
      </p:sp>
      <p:sp>
        <p:nvSpPr>
          <p:cNvPr id="15366" name="Line 8"/>
          <p:cNvSpPr>
            <a:spLocks noChangeShapeType="1"/>
          </p:cNvSpPr>
          <p:nvPr/>
        </p:nvSpPr>
        <p:spPr bwMode="auto">
          <a:xfrm>
            <a:off x="1844387" y="1433947"/>
            <a:ext cx="0" cy="3505200"/>
          </a:xfrm>
          <a:prstGeom prst="line">
            <a:avLst/>
          </a:prstGeom>
          <a:noFill/>
          <a:ln w="15875">
            <a:solidFill>
              <a:srgbClr val="FF99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6703408" y="1240624"/>
            <a:ext cx="558557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 sono differenze, rispetto all’andamento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teorico aspettato, tra la distribuzione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degli </a:t>
            </a:r>
            <a:r>
              <a:rPr lang="it-IT" alt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elettroni</a:t>
            </a:r>
            <a:r>
              <a:rPr lang="it-IT" altLang="en-US" sz="20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dei </a:t>
            </a:r>
            <a:r>
              <a:rPr lang="it-IT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positroni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839626" y="3932672"/>
            <a:ext cx="320675" cy="0"/>
          </a:xfrm>
          <a:prstGeom prst="straightConnector1">
            <a:avLst/>
          </a:prstGeom>
          <a:ln w="952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751468" y="2242763"/>
            <a:ext cx="477727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repulsione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coulombiana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positroni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(dal </a:t>
            </a:r>
            <a:r>
              <a:rPr lang="en-US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</a:t>
            </a:r>
            <a:r>
              <a:rPr lang="en-US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positroni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bassa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  <a:endParaRPr lang="en-US" sz="1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attrazione</a:t>
            </a:r>
            <a:r>
              <a:rPr lang="en-US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coulombiana</a:t>
            </a:r>
            <a:r>
              <a:rPr lang="en-US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degli</a:t>
            </a:r>
            <a:r>
              <a:rPr lang="en-US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elettroni</a:t>
            </a:r>
            <a:r>
              <a:rPr lang="en-US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((dal </a:t>
            </a:r>
            <a:r>
              <a:rPr lang="en-US" sz="1600" i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nucleo</a:t>
            </a:r>
            <a:r>
              <a:rPr lang="en-US" sz="16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piu’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elettroni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bassa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  <a:endParaRPr lang="en-US" sz="1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1849B2D5-09B0-BBCC-E1B8-64D384615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323" y="52151"/>
            <a:ext cx="1171135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alt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coulombiano 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effetti di </a:t>
            </a:r>
            <a:r>
              <a:rPr lang="it-IT" altLang="en-US" sz="24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distorsione</a:t>
            </a:r>
            <a:r>
              <a:rPr lang="it-IT" alt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sullo spettro energetico di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elettroni o positroni </a:t>
            </a:r>
            <a:r>
              <a:rPr lang="it-IT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(rispetto alla previsione teorica)</a:t>
            </a:r>
            <a:r>
              <a:rPr lang="it-IT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5FB9604E-7F88-35B3-3A55-56DE76B4E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3408" y="4146842"/>
            <a:ext cx="53961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C’e’ un </a:t>
            </a:r>
            <a:r>
              <a:rPr lang="it-IT" altLang="en-US" sz="2000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fattore correttivo 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funzione di Fermi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 tiene conto di questo effetto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1CFD77B-93CB-4BFA-CA8D-89C4F7527148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11520583"/>
              </p:ext>
            </p:extLst>
          </p:nvPr>
        </p:nvGraphicFramePr>
        <p:xfrm>
          <a:off x="6980435" y="4959287"/>
          <a:ext cx="2062792" cy="631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32300" imgH="1358900" progId="Equation.3">
                  <p:embed/>
                </p:oleObj>
              </mc:Choice>
              <mc:Fallback>
                <p:oleObj name="Equation" r:id="rId3" imgW="4432300" imgH="1358900" progId="Equation.3">
                  <p:embed/>
                  <p:pic>
                    <p:nvPicPr>
                      <p:cNvPr id="5" name="Object 5">
                        <a:extLst>
                          <a:ext uri="{FF2B5EF4-FFF2-40B4-BE49-F238E27FC236}">
                            <a16:creationId xmlns:a16="http://schemas.microsoft.com/office/drawing/2014/main" id="{D92400D8-8E3B-7FCA-167D-723F46AB8C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0435" y="4959287"/>
                        <a:ext cx="2062792" cy="631983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>
            <a:extLst>
              <a:ext uri="{FF2B5EF4-FFF2-40B4-BE49-F238E27FC236}">
                <a16:creationId xmlns:a16="http://schemas.microsoft.com/office/drawing/2014/main" id="{F13A92B8-7C2E-4DD4-7353-6D28046BEA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376226"/>
              </p:ext>
            </p:extLst>
          </p:nvPr>
        </p:nvGraphicFramePr>
        <p:xfrm>
          <a:off x="10335323" y="4845758"/>
          <a:ext cx="1100321" cy="741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60600" imgH="1524000" progId="Equation.3">
                  <p:embed/>
                </p:oleObj>
              </mc:Choice>
              <mc:Fallback>
                <p:oleObj name="Equation" r:id="rId5" imgW="2260600" imgH="1524000" progId="Equation.3">
                  <p:embed/>
                  <p:pic>
                    <p:nvPicPr>
                      <p:cNvPr id="6" name="Object 8">
                        <a:extLst>
                          <a:ext uri="{FF2B5EF4-FFF2-40B4-BE49-F238E27FC236}">
                            <a16:creationId xmlns:a16="http://schemas.microsoft.com/office/drawing/2014/main" id="{AC5151BF-4551-8C30-4D75-1612678E4E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5323" y="4845758"/>
                        <a:ext cx="1100321" cy="7410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>
            <a:extLst>
              <a:ext uri="{FF2B5EF4-FFF2-40B4-BE49-F238E27FC236}">
                <a16:creationId xmlns:a16="http://schemas.microsoft.com/office/drawing/2014/main" id="{288C54C5-1089-BAD9-C58A-F48C14AC94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4087"/>
              </p:ext>
            </p:extLst>
          </p:nvPr>
        </p:nvGraphicFramePr>
        <p:xfrm>
          <a:off x="6716431" y="6407625"/>
          <a:ext cx="25908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207000" imgH="685800" progId="Equation.3">
                  <p:embed/>
                </p:oleObj>
              </mc:Choice>
              <mc:Fallback>
                <p:oleObj name="Equation" r:id="rId7" imgW="5207000" imgH="685800" progId="Equation.3">
                  <p:embed/>
                  <p:pic>
                    <p:nvPicPr>
                      <p:cNvPr id="7" name="Object 11">
                        <a:extLst>
                          <a:ext uri="{FF2B5EF4-FFF2-40B4-BE49-F238E27FC236}">
                            <a16:creationId xmlns:a16="http://schemas.microsoft.com/office/drawing/2014/main" id="{3A1DC583-2C47-0558-5E5A-0A2E79DA75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6431" y="6407625"/>
                        <a:ext cx="2590800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>
            <a:extLst>
              <a:ext uri="{FF2B5EF4-FFF2-40B4-BE49-F238E27FC236}">
                <a16:creationId xmlns:a16="http://schemas.microsoft.com/office/drawing/2014/main" id="{B9CD4C30-A8D9-5EE6-B522-30416072B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2659" y="5841739"/>
            <a:ext cx="17139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 atomico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nucleo figlio</a:t>
            </a:r>
          </a:p>
        </p:txBody>
      </p:sp>
      <p:sp>
        <p:nvSpPr>
          <p:cNvPr id="10" name="Line 19">
            <a:extLst>
              <a:ext uri="{FF2B5EF4-FFF2-40B4-BE49-F238E27FC236}">
                <a16:creationId xmlns:a16="http://schemas.microsoft.com/office/drawing/2014/main" id="{73E34362-EB71-7692-AD85-6F7F1129FC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42059" y="5467229"/>
            <a:ext cx="5334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0">
            <a:extLst>
              <a:ext uri="{FF2B5EF4-FFF2-40B4-BE49-F238E27FC236}">
                <a16:creationId xmlns:a16="http://schemas.microsoft.com/office/drawing/2014/main" id="{85CE4B67-B29B-EEC8-EC5D-C02A86C7B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3178" y="5717560"/>
            <a:ext cx="13388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alt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Sommerfeld</a:t>
            </a:r>
            <a:endParaRPr lang="it-IT" alt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21">
            <a:extLst>
              <a:ext uri="{FF2B5EF4-FFF2-40B4-BE49-F238E27FC236}">
                <a16:creationId xmlns:a16="http://schemas.microsoft.com/office/drawing/2014/main" id="{4EBE0242-B0D9-6842-C6F4-49E1466C5D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47613" y="5412760"/>
            <a:ext cx="63910" cy="36933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22">
            <a:extLst>
              <a:ext uri="{FF2B5EF4-FFF2-40B4-BE49-F238E27FC236}">
                <a16:creationId xmlns:a16="http://schemas.microsoft.com/office/drawing/2014/main" id="{53FEE5C9-15B0-262F-8CC1-2842EF47D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3549" y="6302335"/>
            <a:ext cx="19335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velocità asintotica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elettrone (o positrone)</a:t>
            </a:r>
          </a:p>
        </p:txBody>
      </p:sp>
      <p:sp>
        <p:nvSpPr>
          <p:cNvPr id="14" name="Line 23">
            <a:extLst>
              <a:ext uri="{FF2B5EF4-FFF2-40B4-BE49-F238E27FC236}">
                <a16:creationId xmlns:a16="http://schemas.microsoft.com/office/drawing/2014/main" id="{13B8AE46-7CDD-8D8E-D984-AE6E59A47B1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338744" y="5617377"/>
            <a:ext cx="178515" cy="61524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 animBg="1"/>
      <p:bldP spid="15365" grpId="0" animBg="1"/>
      <p:bldP spid="15366" grpId="0" animBg="1"/>
      <p:bldP spid="15367" grpId="0"/>
      <p:bldP spid="2" grpId="0" animBg="1"/>
      <p:bldP spid="5" grpId="0"/>
      <p:bldP spid="9" grpId="0"/>
      <p:bldP spid="10" grpId="0" animBg="1"/>
      <p:bldP spid="11" grpId="0"/>
      <p:bldP spid="12" grpId="0" animBg="1"/>
      <p:bldP spid="13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DF58D-35CD-3B14-2EEE-3A8A63CD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7BAF3E-EDCB-C9E4-5C9A-9335607A0EF3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AA91FDD-C920-A9D3-54FA-2C24D822E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73" y="1216477"/>
            <a:ext cx="4822293" cy="417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4E65A105-566A-CC14-3CAF-270DE1328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2" y="1508462"/>
            <a:ext cx="5979522" cy="26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 err="1">
                <a:solidFill>
                  <a:srgbClr val="0432FF"/>
                </a:solidFill>
                <a:cs typeface="Arial" panose="020B0604020202020204" pitchFamily="34" charset="0"/>
              </a:rPr>
              <a:t>Lifetime</a:t>
            </a:r>
            <a:r>
              <a:rPr lang="it-IT" altLang="it-IT" b="1" dirty="0">
                <a:solidFill>
                  <a:srgbClr val="0432FF"/>
                </a:solidFill>
                <a:cs typeface="Arial" panose="020B0604020202020204" pitchFamily="34" charset="0"/>
              </a:rPr>
              <a:t> of Free Proton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800" dirty="0">
              <a:solidFill>
                <a:srgbClr val="000000"/>
              </a:solidFill>
              <a:latin typeface="Symbol" pitchFamily="2" charset="2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 err="1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t</a:t>
            </a:r>
            <a:r>
              <a:rPr lang="it-IT" altLang="it-IT" baseline="-25000" dirty="0" err="1">
                <a:solidFill>
                  <a:srgbClr val="000000"/>
                </a:solidFill>
                <a:cs typeface="Arial" panose="020B0604020202020204" pitchFamily="34" charset="0"/>
              </a:rPr>
              <a:t>p</a:t>
            </a:r>
            <a:r>
              <a:rPr lang="it-IT" altLang="it-IT" dirty="0">
                <a:solidFill>
                  <a:srgbClr val="000000"/>
                </a:solidFill>
                <a:cs typeface="Arial" panose="020B0604020202020204" pitchFamily="34" charset="0"/>
              </a:rPr>
              <a:t> &gt; 1.6*10</a:t>
            </a:r>
            <a:r>
              <a:rPr lang="it-IT" altLang="it-IT" sz="2800" baseline="30000" dirty="0">
                <a:solidFill>
                  <a:srgbClr val="FF0000"/>
                </a:solidFill>
                <a:cs typeface="Arial" panose="020B0604020202020204" pitchFamily="34" charset="0"/>
              </a:rPr>
              <a:t>33</a:t>
            </a:r>
            <a:r>
              <a:rPr lang="it-IT" altLang="it-IT" sz="28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it-IT" altLang="it-IT" dirty="0">
                <a:solidFill>
                  <a:srgbClr val="000000"/>
                </a:solidFill>
                <a:cs typeface="Arial" panose="020B0604020202020204" pitchFamily="34" charset="0"/>
              </a:rPr>
              <a:t>years   (</a:t>
            </a:r>
            <a:r>
              <a:rPr lang="it-IT" altLang="it-IT" dirty="0" err="1">
                <a:solidFill>
                  <a:srgbClr val="000000"/>
                </a:solidFill>
                <a:cs typeface="Arial" panose="020B0604020202020204" pitchFamily="34" charset="0"/>
              </a:rPr>
              <a:t>stable</a:t>
            </a:r>
            <a:r>
              <a:rPr lang="it-IT" altLang="it-IT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8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dirty="0">
                <a:solidFill>
                  <a:srgbClr val="000000"/>
                </a:solidFill>
                <a:cs typeface="Arial" panose="020B0604020202020204" pitchFamily="34" charset="0"/>
              </a:rPr>
              <a:t>Age of Universe: </a:t>
            </a:r>
            <a:r>
              <a:rPr lang="it-IT" altLang="it-IT" dirty="0">
                <a:solidFill>
                  <a:srgbClr val="000000"/>
                </a:solidFill>
                <a:cs typeface="Arial" panose="020B0604020202020204" pitchFamily="34" charset="0"/>
              </a:rPr>
              <a:t>(13.72 ± 0,12) 10</a:t>
            </a:r>
            <a:r>
              <a:rPr lang="it-IT" altLang="it-IT" baseline="30000" dirty="0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  <a:r>
              <a:rPr lang="it-IT" altLang="it-IT" dirty="0">
                <a:solidFill>
                  <a:srgbClr val="000000"/>
                </a:solidFill>
                <a:cs typeface="Arial" panose="020B0604020202020204" pitchFamily="34" charset="0"/>
              </a:rPr>
              <a:t> years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rgbClr val="000000"/>
                </a:solidFill>
                <a:cs typeface="Arial" panose="020B0604020202020204" pitchFamily="34" charset="0"/>
              </a:rPr>
              <a:t>    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i="1" dirty="0">
                <a:solidFill>
                  <a:srgbClr val="0432FF"/>
                </a:solidFill>
                <a:cs typeface="Arial" panose="020B0604020202020204" pitchFamily="34" charset="0"/>
              </a:rPr>
              <a:t>beta </a:t>
            </a:r>
            <a:r>
              <a:rPr lang="it-IT" altLang="it-IT" b="1" i="1" dirty="0" err="1">
                <a:solidFill>
                  <a:srgbClr val="0432FF"/>
                </a:solidFill>
                <a:cs typeface="Arial" panose="020B0604020202020204" pitchFamily="34" charset="0"/>
              </a:rPr>
              <a:t>decay</a:t>
            </a:r>
            <a:r>
              <a:rPr lang="it-IT" altLang="it-IT" b="1" i="1" dirty="0">
                <a:solidFill>
                  <a:srgbClr val="0432FF"/>
                </a:solidFill>
                <a:cs typeface="Arial" panose="020B0604020202020204" pitchFamily="34" charset="0"/>
              </a:rPr>
              <a:t>                              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900" i="1" dirty="0">
              <a:solidFill>
                <a:srgbClr val="0432FF"/>
              </a:solidFill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i="1" dirty="0">
                <a:highlight>
                  <a:srgbClr val="FFFF00"/>
                </a:highlight>
                <a:cs typeface="Arial" panose="020B0604020202020204" pitchFamily="34" charset="0"/>
              </a:rPr>
              <a:t>can </a:t>
            </a:r>
            <a:r>
              <a:rPr lang="it-IT" altLang="it-IT" i="1" dirty="0" err="1">
                <a:highlight>
                  <a:srgbClr val="FFFF00"/>
                </a:highlight>
                <a:cs typeface="Arial" panose="020B0604020202020204" pitchFamily="34" charset="0"/>
              </a:rPr>
              <a:t>only</a:t>
            </a:r>
            <a:r>
              <a:rPr lang="it-IT" altLang="it-IT" i="1" dirty="0"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it-IT" altLang="it-IT" i="1" dirty="0" err="1">
                <a:highlight>
                  <a:srgbClr val="FFFF00"/>
                </a:highlight>
                <a:cs typeface="Arial" panose="020B0604020202020204" pitchFamily="34" charset="0"/>
              </a:rPr>
              <a:t>occur</a:t>
            </a:r>
            <a:r>
              <a:rPr lang="it-IT" altLang="it-IT" i="1" dirty="0">
                <a:highlight>
                  <a:srgbClr val="FFFF00"/>
                </a:highlight>
                <a:cs typeface="Arial" panose="020B0604020202020204" pitchFamily="34" charset="0"/>
              </a:rPr>
              <a:t> with </a:t>
            </a:r>
            <a:r>
              <a:rPr lang="it-IT" altLang="it-IT" b="1" i="1" dirty="0" err="1">
                <a:solidFill>
                  <a:srgbClr val="0432FF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bound</a:t>
            </a:r>
            <a:r>
              <a:rPr lang="it-IT" altLang="it-IT" b="1" i="1" dirty="0">
                <a:solidFill>
                  <a:srgbClr val="0432FF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r>
              <a:rPr lang="it-IT" altLang="it-IT" b="1" i="1" dirty="0" err="1">
                <a:solidFill>
                  <a:srgbClr val="0432FF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protons</a:t>
            </a:r>
            <a:r>
              <a:rPr lang="it-IT" altLang="it-IT" b="1" i="1" dirty="0">
                <a:solidFill>
                  <a:srgbClr val="0432FF"/>
                </a:solidFill>
                <a:highlight>
                  <a:srgbClr val="FFFF00"/>
                </a:highlight>
                <a:cs typeface="Arial" panose="020B0604020202020204" pitchFamily="34" charset="0"/>
              </a:rPr>
              <a:t> </a:t>
            </a:r>
            <a:endParaRPr lang="en-US" altLang="it-IT" b="1" i="1" dirty="0">
              <a:solidFill>
                <a:srgbClr val="0432FF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F7FB261-406F-BCBC-0F9B-104200679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172" y="3124657"/>
            <a:ext cx="2403889" cy="4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17A9346D-FE6D-A46C-E744-18003FE59759}"/>
              </a:ext>
            </a:extLst>
          </p:cNvPr>
          <p:cNvSpPr/>
          <p:nvPr/>
        </p:nvSpPr>
        <p:spPr>
          <a:xfrm>
            <a:off x="6246642" y="5624534"/>
            <a:ext cx="3613490" cy="104644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</a:t>
            </a:r>
            <a:r>
              <a:rPr lang="it-IT" sz="16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 938.27208816(29) </a:t>
            </a: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MeV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/c2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</a:t>
            </a:r>
            <a:r>
              <a:rPr lang="it-IT" sz="16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 939.565378(21) </a:t>
            </a: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MeV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/c2</a:t>
            </a:r>
            <a:endParaRPr lang="it-IT" sz="105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600" b="1" dirty="0">
              <a:solidFill>
                <a:srgbClr val="0432FF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m_p</a:t>
            </a:r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&lt; </a:t>
            </a:r>
            <a:r>
              <a:rPr lang="it-IT" sz="20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m_n</a:t>
            </a:r>
            <a:endParaRPr lang="it-IT" sz="2000" b="1" dirty="0">
              <a:solidFill>
                <a:srgbClr val="0432FF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1A7449-3D8A-E9A9-42C9-F305AA9994C0}"/>
              </a:ext>
            </a:extLst>
          </p:cNvPr>
          <p:cNvSpPr txBox="1"/>
          <p:nvPr/>
        </p:nvSpPr>
        <p:spPr>
          <a:xfrm>
            <a:off x="2184395" y="2390578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F6B578B-0930-C38F-2324-F820FC65E711}"/>
              </a:ext>
            </a:extLst>
          </p:cNvPr>
          <p:cNvSpPr txBox="1"/>
          <p:nvPr/>
        </p:nvSpPr>
        <p:spPr>
          <a:xfrm>
            <a:off x="4181961" y="3754148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48199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339314" y="736951"/>
            <a:ext cx="103078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funzione di Fermi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 conto degli effetti di distorsione causati del campo Coulombiano</a:t>
            </a:r>
          </a:p>
        </p:txBody>
      </p:sp>
      <p:graphicFrame>
        <p:nvGraphicFramePr>
          <p:cNvPr id="16387" name="Object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72150730"/>
              </p:ext>
            </p:extLst>
          </p:nvPr>
        </p:nvGraphicFramePr>
        <p:xfrm>
          <a:off x="1754459" y="1146330"/>
          <a:ext cx="259080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32300" imgH="1358900" progId="Equation.3">
                  <p:embed/>
                </p:oleObj>
              </mc:Choice>
              <mc:Fallback>
                <p:oleObj name="Equation" r:id="rId2" imgW="4432300" imgH="1358900" progId="Equation.3">
                  <p:embed/>
                  <p:pic>
                    <p:nvPicPr>
                      <p:cNvPr id="1638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4459" y="1146330"/>
                        <a:ext cx="259080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233173966"/>
              </p:ext>
            </p:extLst>
          </p:nvPr>
        </p:nvGraphicFramePr>
        <p:xfrm>
          <a:off x="3570326" y="2367753"/>
          <a:ext cx="1159911" cy="78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60600" imgH="1524000" progId="Equation.3">
                  <p:embed/>
                </p:oleObj>
              </mc:Choice>
              <mc:Fallback>
                <p:oleObj name="Equation" r:id="rId4" imgW="2260600" imgH="1524000" progId="Equation.3">
                  <p:embed/>
                  <p:pic>
                    <p:nvPicPr>
                      <p:cNvPr id="163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0326" y="2367753"/>
                        <a:ext cx="1159911" cy="78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1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628150014"/>
              </p:ext>
            </p:extLst>
          </p:nvPr>
        </p:nvGraphicFramePr>
        <p:xfrm>
          <a:off x="196273" y="2557110"/>
          <a:ext cx="25908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207000" imgH="685800" progId="Equation.3">
                  <p:embed/>
                </p:oleObj>
              </mc:Choice>
              <mc:Fallback>
                <p:oleObj name="Equation" r:id="rId6" imgW="5207000" imgH="685800" progId="Equation.3">
                  <p:embed/>
                  <p:pic>
                    <p:nvPicPr>
                      <p:cNvPr id="1638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73" y="2557110"/>
                        <a:ext cx="2590800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79629" y="2140131"/>
            <a:ext cx="312457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 atomico del nucleo figlio</a:t>
            </a:r>
          </a:p>
        </p:txBody>
      </p:sp>
      <p:graphicFrame>
        <p:nvGraphicFramePr>
          <p:cNvPr id="16391" name="Object 1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7715251" y="3938589"/>
          <a:ext cx="949325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1973" imgH="672808" progId="Equation.3">
                  <p:embed/>
                </p:oleObj>
              </mc:Choice>
              <mc:Fallback>
                <p:oleObj name="Equation" r:id="rId8" imgW="291973" imgH="672808" progId="Equation.3">
                  <p:embed/>
                  <p:pic>
                    <p:nvPicPr>
                      <p:cNvPr id="16391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1" y="3938589"/>
                        <a:ext cx="949325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Line 19"/>
          <p:cNvSpPr>
            <a:spLocks noChangeShapeType="1"/>
          </p:cNvSpPr>
          <p:nvPr/>
        </p:nvSpPr>
        <p:spPr bwMode="auto">
          <a:xfrm flipH="1">
            <a:off x="1754459" y="1787680"/>
            <a:ext cx="5334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3" name="Text Box 20"/>
          <p:cNvSpPr txBox="1">
            <a:spLocks noChangeArrowheads="1"/>
          </p:cNvSpPr>
          <p:nvPr/>
        </p:nvSpPr>
        <p:spPr bwMode="auto">
          <a:xfrm>
            <a:off x="2842124" y="3154160"/>
            <a:ext cx="13388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alt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Sommerfeld</a:t>
            </a:r>
            <a:endParaRPr lang="it-IT" alt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4" name="Line 21"/>
          <p:cNvSpPr>
            <a:spLocks noChangeShapeType="1"/>
          </p:cNvSpPr>
          <p:nvPr/>
        </p:nvSpPr>
        <p:spPr bwMode="auto">
          <a:xfrm flipH="1">
            <a:off x="3494126" y="2955218"/>
            <a:ext cx="7620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5" name="Text Box 22"/>
          <p:cNvSpPr txBox="1">
            <a:spLocks noChangeArrowheads="1"/>
          </p:cNvSpPr>
          <p:nvPr/>
        </p:nvSpPr>
        <p:spPr bwMode="auto">
          <a:xfrm>
            <a:off x="5170818" y="3334115"/>
            <a:ext cx="16850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velocità asintotica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elettrone (o positrone)</a:t>
            </a:r>
          </a:p>
        </p:txBody>
      </p:sp>
      <p:sp>
        <p:nvSpPr>
          <p:cNvPr id="16396" name="Line 23"/>
          <p:cNvSpPr>
            <a:spLocks noChangeShapeType="1"/>
          </p:cNvSpPr>
          <p:nvPr/>
        </p:nvSpPr>
        <p:spPr bwMode="auto">
          <a:xfrm>
            <a:off x="4712986" y="3014329"/>
            <a:ext cx="68580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97" name="Picture 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3" t="9842" r="22537" b="44475"/>
          <a:stretch>
            <a:fillRect/>
          </a:stretch>
        </p:blipFill>
        <p:spPr bwMode="auto">
          <a:xfrm rot="60000">
            <a:off x="268134" y="3997741"/>
            <a:ext cx="5803546" cy="2837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8" name="Text Box 26"/>
          <p:cNvSpPr txBox="1">
            <a:spLocks noChangeArrowheads="1"/>
          </p:cNvSpPr>
          <p:nvPr/>
        </p:nvSpPr>
        <p:spPr bwMode="auto">
          <a:xfrm>
            <a:off x="4657055" y="4244990"/>
            <a:ext cx="2712602" cy="95410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Effetto distorsivo del campo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Coulombiano sulla distribuzione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momento (e di energia)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elettroni e positroni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6D11CD0-75F5-995F-3C2D-39FE991F0B3B}"/>
              </a:ext>
            </a:extLst>
          </p:cNvPr>
          <p:cNvSpPr txBox="1"/>
          <p:nvPr/>
        </p:nvSpPr>
        <p:spPr>
          <a:xfrm>
            <a:off x="339314" y="108986"/>
            <a:ext cx="61007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en-US" sz="2800" b="1" i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Più in dettaglio</a:t>
            </a:r>
            <a:endParaRPr lang="en-GB" sz="2800" b="1" u="sng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1D7632E-5D30-FEBF-5D16-8B3172797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054" y="1373863"/>
            <a:ext cx="4633912" cy="535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5" t="44550" r="7874" b="20222"/>
          <a:stretch>
            <a:fillRect/>
          </a:stretch>
        </p:blipFill>
        <p:spPr bwMode="auto">
          <a:xfrm>
            <a:off x="28575" y="3349318"/>
            <a:ext cx="5295900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411" name="Object 7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3097216"/>
              </p:ext>
            </p:extLst>
          </p:nvPr>
        </p:nvGraphicFramePr>
        <p:xfrm>
          <a:off x="3586164" y="1071567"/>
          <a:ext cx="5703887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461500" imgH="787400" progId="Equation.3">
                  <p:embed/>
                </p:oleObj>
              </mc:Choice>
              <mc:Fallback>
                <p:oleObj name="Equation" r:id="rId3" imgW="9461500" imgH="787400" progId="Equation.3">
                  <p:embed/>
                  <p:pic>
                    <p:nvPicPr>
                      <p:cNvPr id="174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164" y="1071567"/>
                        <a:ext cx="5703887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12"/>
          <p:cNvSpPr txBox="1">
            <a:spLocks noChangeArrowheads="1"/>
          </p:cNvSpPr>
          <p:nvPr/>
        </p:nvSpPr>
        <p:spPr bwMode="auto">
          <a:xfrm>
            <a:off x="280987" y="136534"/>
            <a:ext cx="112490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Tornando alla probabilità di disintegrazione differenziale (</a:t>
            </a:r>
            <a:r>
              <a:rPr lang="it-IT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regola d’oro di Fermi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inclusione </a:t>
            </a:r>
            <a:r>
              <a:rPr lang="it-IT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0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nuovo termine correttivo: </a:t>
            </a:r>
            <a:endParaRPr lang="it-IT" altLang="en-US" sz="2000" b="1" baseline="-25000" dirty="0">
              <a:solidFill>
                <a:srgbClr val="0432FF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413" name="Object 16"/>
          <p:cNvGraphicFramePr>
            <a:graphicFrameLocks noGrp="1" noChangeAspect="1"/>
          </p:cNvGraphicFramePr>
          <p:nvPr>
            <p:ph sz="half" idx="2"/>
          </p:nvPr>
        </p:nvGraphicFramePr>
        <p:xfrm>
          <a:off x="5715001" y="1838325"/>
          <a:ext cx="4543425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115300" imgH="3175000" progId="Equation.3">
                  <p:embed/>
                </p:oleObj>
              </mc:Choice>
              <mc:Fallback>
                <p:oleObj name="Equation" r:id="rId5" imgW="8115300" imgH="3175000" progId="Equation.3">
                  <p:embed/>
                  <p:pic>
                    <p:nvPicPr>
                      <p:cNvPr id="17413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1" y="1838325"/>
                        <a:ext cx="4543425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19"/>
          <p:cNvSpPr txBox="1">
            <a:spLocks noChangeArrowheads="1"/>
          </p:cNvSpPr>
          <p:nvPr/>
        </p:nvSpPr>
        <p:spPr bwMode="auto">
          <a:xfrm>
            <a:off x="9290051" y="3063962"/>
            <a:ext cx="22627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</a:t>
            </a:r>
            <a:r>
              <a:rPr lang="it-IT" alt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lineare in </a:t>
            </a:r>
            <a:r>
              <a:rPr lang="it-IT" altLang="en-US" sz="24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400" b="1" baseline="-25000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it-IT" altLang="en-US" sz="2400" b="1" baseline="-250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Text Box 21"/>
          <p:cNvSpPr txBox="1">
            <a:spLocks noChangeArrowheads="1"/>
          </p:cNvSpPr>
          <p:nvPr/>
        </p:nvSpPr>
        <p:spPr bwMode="auto">
          <a:xfrm>
            <a:off x="1477866" y="3198660"/>
            <a:ext cx="29594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Fermi-</a:t>
            </a:r>
            <a:r>
              <a:rPr lang="it-IT" altLang="en-US" sz="2800" b="1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Kurie</a:t>
            </a:r>
            <a:r>
              <a:rPr lang="it-IT" altLang="en-US" sz="28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plot</a:t>
            </a:r>
          </a:p>
        </p:txBody>
      </p:sp>
      <p:sp>
        <p:nvSpPr>
          <p:cNvPr id="17416" name="Text Box 22"/>
          <p:cNvSpPr txBox="1">
            <a:spLocks noChangeArrowheads="1"/>
          </p:cNvSpPr>
          <p:nvPr/>
        </p:nvSpPr>
        <p:spPr bwMode="auto">
          <a:xfrm>
            <a:off x="5212558" y="4227437"/>
            <a:ext cx="69508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Permette di determinare con precisione</a:t>
            </a:r>
            <a:r>
              <a:rPr lang="it-IT" altLang="en-US" sz="2400" b="1" u="sng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end point dello spettro energetico</a:t>
            </a:r>
          </a:p>
        </p:txBody>
      </p:sp>
      <p:sp>
        <p:nvSpPr>
          <p:cNvPr id="17417" name="Text Box 23"/>
          <p:cNvSpPr txBox="1">
            <a:spLocks noChangeArrowheads="1"/>
          </p:cNvSpPr>
          <p:nvPr/>
        </p:nvSpPr>
        <p:spPr bwMode="auto">
          <a:xfrm>
            <a:off x="5324475" y="5114618"/>
            <a:ext cx="4685898" cy="1569660"/>
          </a:xfrm>
          <a:prstGeom prst="rect">
            <a:avLst/>
          </a:prstGeom>
          <a:noFill/>
          <a:ln w="19050">
            <a:solidFill>
              <a:srgbClr val="0432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Dall’analisi del Fermi-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Kurie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plot si ottengono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informazioni su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- </a:t>
            </a:r>
            <a:r>
              <a:rPr lang="it-IT" altLang="en-US" sz="20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massa neutrino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- transizioni multiple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- transizioni proibite</a:t>
            </a:r>
          </a:p>
        </p:txBody>
      </p:sp>
      <p:cxnSp>
        <p:nvCxnSpPr>
          <p:cNvPr id="3" name="Straight Arrow Connector 2"/>
          <p:cNvCxnSpPr>
            <a:cxnSpLocks/>
          </p:cNvCxnSpPr>
          <p:nvPr/>
        </p:nvCxnSpPr>
        <p:spPr>
          <a:xfrm>
            <a:off x="5300663" y="817403"/>
            <a:ext cx="795337" cy="331737"/>
          </a:xfrm>
          <a:prstGeom prst="straightConnector1">
            <a:avLst/>
          </a:prstGeom>
          <a:ln w="28575">
            <a:solidFill>
              <a:srgbClr val="00006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/>
          <p:cNvSpPr/>
          <p:nvPr/>
        </p:nvSpPr>
        <p:spPr>
          <a:xfrm>
            <a:off x="3790950" y="1758981"/>
            <a:ext cx="381000" cy="641350"/>
          </a:xfrm>
          <a:prstGeom prst="downArrow">
            <a:avLst/>
          </a:prstGeom>
          <a:solidFill>
            <a:srgbClr val="0000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21" name="Text Box 19"/>
          <p:cNvSpPr txBox="1">
            <a:spLocks noChangeArrowheads="1"/>
          </p:cNvSpPr>
          <p:nvPr/>
        </p:nvSpPr>
        <p:spPr bwMode="auto">
          <a:xfrm>
            <a:off x="2841459" y="2479680"/>
            <a:ext cx="28568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definisco il rapporto</a:t>
            </a:r>
            <a:endParaRPr lang="it-IT" altLang="en-US" sz="2400" baseline="-250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/>
      <p:bldP spid="17415" grpId="0"/>
      <p:bldP spid="17416" grpId="0"/>
      <p:bldP spid="17417" grpId="0" animBg="1"/>
      <p:bldP spid="2" grpId="0" animBg="1"/>
      <p:bldP spid="1742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33369" y="211330"/>
            <a:ext cx="47949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 il neutrino ha massa ≠ 0</a:t>
            </a:r>
          </a:p>
        </p:txBody>
      </p:sp>
      <p:graphicFrame>
        <p:nvGraphicFramePr>
          <p:cNvPr id="18435" name="Object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740256"/>
              </p:ext>
            </p:extLst>
          </p:nvPr>
        </p:nvGraphicFramePr>
        <p:xfrm>
          <a:off x="369881" y="1577980"/>
          <a:ext cx="25908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81500" imgH="736600" progId="Equation.3">
                  <p:embed/>
                </p:oleObj>
              </mc:Choice>
              <mc:Fallback>
                <p:oleObj name="Equation" r:id="rId2" imgW="4381500" imgH="736600" progId="Equation.3">
                  <p:embed/>
                  <p:pic>
                    <p:nvPicPr>
                      <p:cNvPr id="1843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881" y="1577980"/>
                        <a:ext cx="2590800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01404665"/>
              </p:ext>
            </p:extLst>
          </p:nvPr>
        </p:nvGraphicFramePr>
        <p:xfrm>
          <a:off x="638168" y="2663830"/>
          <a:ext cx="34290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638800" imgH="685800" progId="Equation.3">
                  <p:embed/>
                </p:oleObj>
              </mc:Choice>
              <mc:Fallback>
                <p:oleObj name="Equation" r:id="rId4" imgW="5638800" imgH="685800" progId="Equation.3">
                  <p:embed/>
                  <p:pic>
                    <p:nvPicPr>
                      <p:cNvPr id="1843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68" y="2663830"/>
                        <a:ext cx="34290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144273540"/>
              </p:ext>
            </p:extLst>
          </p:nvPr>
        </p:nvGraphicFramePr>
        <p:xfrm>
          <a:off x="406393" y="1017592"/>
          <a:ext cx="202565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08300" imgH="685800" progId="Equation.3">
                  <p:embed/>
                </p:oleObj>
              </mc:Choice>
              <mc:Fallback>
                <p:oleObj name="Equation" r:id="rId6" imgW="2908300" imgH="685800" progId="Equation.3">
                  <p:embed/>
                  <p:pic>
                    <p:nvPicPr>
                      <p:cNvPr id="1843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393" y="1017592"/>
                        <a:ext cx="2025650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Text Box 13"/>
          <p:cNvSpPr txBox="1">
            <a:spLocks noChangeArrowheads="1"/>
          </p:cNvSpPr>
          <p:nvPr/>
        </p:nvSpPr>
        <p:spPr bwMode="auto">
          <a:xfrm>
            <a:off x="333369" y="2193930"/>
            <a:ext cx="31277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un valore fissato di E</a:t>
            </a:r>
            <a:r>
              <a:rPr lang="it-IT" altLang="en-US" sz="2000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graphicFrame>
        <p:nvGraphicFramePr>
          <p:cNvPr id="18439" name="Object 14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81317287"/>
              </p:ext>
            </p:extLst>
          </p:nvPr>
        </p:nvGraphicFramePr>
        <p:xfrm>
          <a:off x="5587994" y="2390780"/>
          <a:ext cx="2898775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664200" imgH="1498600" progId="Equation.3">
                  <p:embed/>
                </p:oleObj>
              </mc:Choice>
              <mc:Fallback>
                <p:oleObj name="Equation" r:id="rId8" imgW="5664200" imgH="1498600" progId="Equation.3">
                  <p:embed/>
                  <p:pic>
                    <p:nvPicPr>
                      <p:cNvPr id="18439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7994" y="2390780"/>
                        <a:ext cx="2898775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4663253"/>
              </p:ext>
            </p:extLst>
          </p:nvPr>
        </p:nvGraphicFramePr>
        <p:xfrm>
          <a:off x="1247768" y="3886206"/>
          <a:ext cx="243840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041900" imgH="1384300" progId="Equation.3">
                  <p:embed/>
                </p:oleObj>
              </mc:Choice>
              <mc:Fallback>
                <p:oleObj name="Equation" r:id="rId10" imgW="5041900" imgH="1384300" progId="Equation.3">
                  <p:embed/>
                  <p:pic>
                    <p:nvPicPr>
                      <p:cNvPr id="1844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7768" y="3886206"/>
                        <a:ext cx="2438400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3936925"/>
              </p:ext>
            </p:extLst>
          </p:nvPr>
        </p:nvGraphicFramePr>
        <p:xfrm>
          <a:off x="3472442" y="4681543"/>
          <a:ext cx="51054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0274300" imgH="1358900" progId="Equation.3">
                  <p:embed/>
                </p:oleObj>
              </mc:Choice>
              <mc:Fallback>
                <p:oleObj name="Equation" r:id="rId12" imgW="10274300" imgH="1358900" progId="Equation.3">
                  <p:embed/>
                  <p:pic>
                    <p:nvPicPr>
                      <p:cNvPr id="18441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442" y="4681543"/>
                        <a:ext cx="510540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3" name="Text Box 20"/>
          <p:cNvSpPr txBox="1">
            <a:spLocks noChangeArrowheads="1"/>
          </p:cNvSpPr>
          <p:nvPr/>
        </p:nvSpPr>
        <p:spPr bwMode="auto">
          <a:xfrm>
            <a:off x="320773" y="5755016"/>
            <a:ext cx="70737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nell’espressione </a:t>
            </a:r>
            <a:r>
              <a:rPr lang="it-IT" altLang="en-US" i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(FORMULA 1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questo termine sostituisce (E</a:t>
            </a:r>
            <a:r>
              <a:rPr lang="it-IT" altLang="en-US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baseline="-25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altLang="en-US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444" name="Freeform 21"/>
          <p:cNvSpPr>
            <a:spLocks/>
          </p:cNvSpPr>
          <p:nvPr/>
        </p:nvSpPr>
        <p:spPr bwMode="auto">
          <a:xfrm>
            <a:off x="4754682" y="4521817"/>
            <a:ext cx="3582156" cy="1270000"/>
          </a:xfrm>
          <a:custGeom>
            <a:avLst/>
            <a:gdLst>
              <a:gd name="T0" fmla="*/ 2147483647 w 2352"/>
              <a:gd name="T1" fmla="*/ 1411287500 h 800"/>
              <a:gd name="T2" fmla="*/ 1653222500 w 2352"/>
              <a:gd name="T3" fmla="*/ 1290320000 h 800"/>
              <a:gd name="T4" fmla="*/ 322580000 w 2352"/>
              <a:gd name="T5" fmla="*/ 1411287500 h 800"/>
              <a:gd name="T6" fmla="*/ 80645000 w 2352"/>
              <a:gd name="T7" fmla="*/ 685482500 h 800"/>
              <a:gd name="T8" fmla="*/ 806450000 w 2352"/>
              <a:gd name="T9" fmla="*/ 80645000 h 800"/>
              <a:gd name="T10" fmla="*/ 2147483647 w 2352"/>
              <a:gd name="T11" fmla="*/ 201612500 h 800"/>
              <a:gd name="T12" fmla="*/ 2147483647 w 2352"/>
              <a:gd name="T13" fmla="*/ 201612500 h 800"/>
              <a:gd name="T14" fmla="*/ 2147483647 w 2352"/>
              <a:gd name="T15" fmla="*/ 443547500 h 800"/>
              <a:gd name="T16" fmla="*/ 2147483647 w 2352"/>
              <a:gd name="T17" fmla="*/ 1048385000 h 800"/>
              <a:gd name="T18" fmla="*/ 2147483647 w 2352"/>
              <a:gd name="T19" fmla="*/ 1411287500 h 800"/>
              <a:gd name="T20" fmla="*/ 2147483647 w 2352"/>
              <a:gd name="T21" fmla="*/ 2016125000 h 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352" h="800">
                <a:moveTo>
                  <a:pt x="1088" y="560"/>
                </a:moveTo>
                <a:cubicBezTo>
                  <a:pt x="952" y="536"/>
                  <a:pt x="816" y="512"/>
                  <a:pt x="656" y="512"/>
                </a:cubicBezTo>
                <a:cubicBezTo>
                  <a:pt x="496" y="512"/>
                  <a:pt x="232" y="600"/>
                  <a:pt x="128" y="560"/>
                </a:cubicBezTo>
                <a:cubicBezTo>
                  <a:pt x="24" y="520"/>
                  <a:pt x="0" y="360"/>
                  <a:pt x="32" y="272"/>
                </a:cubicBezTo>
                <a:cubicBezTo>
                  <a:pt x="64" y="184"/>
                  <a:pt x="88" y="64"/>
                  <a:pt x="320" y="32"/>
                </a:cubicBezTo>
                <a:cubicBezTo>
                  <a:pt x="552" y="0"/>
                  <a:pt x="1144" y="72"/>
                  <a:pt x="1424" y="80"/>
                </a:cubicBezTo>
                <a:cubicBezTo>
                  <a:pt x="1704" y="88"/>
                  <a:pt x="1872" y="64"/>
                  <a:pt x="2000" y="80"/>
                </a:cubicBezTo>
                <a:cubicBezTo>
                  <a:pt x="2128" y="96"/>
                  <a:pt x="2160" y="120"/>
                  <a:pt x="2192" y="176"/>
                </a:cubicBezTo>
                <a:cubicBezTo>
                  <a:pt x="2224" y="232"/>
                  <a:pt x="2352" y="352"/>
                  <a:pt x="2192" y="416"/>
                </a:cubicBezTo>
                <a:cubicBezTo>
                  <a:pt x="2032" y="480"/>
                  <a:pt x="1376" y="496"/>
                  <a:pt x="1232" y="560"/>
                </a:cubicBezTo>
                <a:cubicBezTo>
                  <a:pt x="1088" y="624"/>
                  <a:pt x="1208" y="712"/>
                  <a:pt x="1328" y="800"/>
                </a:cubicBezTo>
              </a:path>
            </a:pathLst>
          </a:custGeom>
          <a:noFill/>
          <a:ln w="25400">
            <a:solidFill>
              <a:srgbClr val="9933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019168" y="3157542"/>
            <a:ext cx="990600" cy="7620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2" name="Text Box 19"/>
          <p:cNvSpPr txBox="1">
            <a:spLocks noChangeArrowheads="1"/>
          </p:cNvSpPr>
          <p:nvPr/>
        </p:nvSpPr>
        <p:spPr bwMode="auto">
          <a:xfrm>
            <a:off x="333369" y="3354392"/>
            <a:ext cx="1791068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differenziando</a:t>
            </a:r>
            <a:endParaRPr lang="it-IT" altLang="en-US" sz="2000" baseline="-25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784897" y="4073539"/>
            <a:ext cx="1160982" cy="533128"/>
          </a:xfrm>
          <a:custGeom>
            <a:avLst/>
            <a:gdLst>
              <a:gd name="connsiteX0" fmla="*/ 0 w 1160982"/>
              <a:gd name="connsiteY0" fmla="*/ 24245 h 533128"/>
              <a:gd name="connsiteX1" fmla="*/ 47708 w 1160982"/>
              <a:gd name="connsiteY1" fmla="*/ 8342 h 533128"/>
              <a:gd name="connsiteX2" fmla="*/ 302149 w 1160982"/>
              <a:gd name="connsiteY2" fmla="*/ 8342 h 533128"/>
              <a:gd name="connsiteX3" fmla="*/ 373711 w 1160982"/>
              <a:gd name="connsiteY3" fmla="*/ 16293 h 533128"/>
              <a:gd name="connsiteX4" fmla="*/ 461175 w 1160982"/>
              <a:gd name="connsiteY4" fmla="*/ 40147 h 533128"/>
              <a:gd name="connsiteX5" fmla="*/ 524786 w 1160982"/>
              <a:gd name="connsiteY5" fmla="*/ 56050 h 533128"/>
              <a:gd name="connsiteX6" fmla="*/ 604299 w 1160982"/>
              <a:gd name="connsiteY6" fmla="*/ 79904 h 533128"/>
              <a:gd name="connsiteX7" fmla="*/ 652007 w 1160982"/>
              <a:gd name="connsiteY7" fmla="*/ 103758 h 533128"/>
              <a:gd name="connsiteX8" fmla="*/ 699714 w 1160982"/>
              <a:gd name="connsiteY8" fmla="*/ 135563 h 533128"/>
              <a:gd name="connsiteX9" fmla="*/ 723568 w 1160982"/>
              <a:gd name="connsiteY9" fmla="*/ 151466 h 533128"/>
              <a:gd name="connsiteX10" fmla="*/ 747422 w 1160982"/>
              <a:gd name="connsiteY10" fmla="*/ 159417 h 533128"/>
              <a:gd name="connsiteX11" fmla="*/ 795130 w 1160982"/>
              <a:gd name="connsiteY11" fmla="*/ 199173 h 533128"/>
              <a:gd name="connsiteX12" fmla="*/ 826935 w 1160982"/>
              <a:gd name="connsiteY12" fmla="*/ 207125 h 533128"/>
              <a:gd name="connsiteX13" fmla="*/ 850789 w 1160982"/>
              <a:gd name="connsiteY13" fmla="*/ 215076 h 533128"/>
              <a:gd name="connsiteX14" fmla="*/ 922351 w 1160982"/>
              <a:gd name="connsiteY14" fmla="*/ 262784 h 533128"/>
              <a:gd name="connsiteX15" fmla="*/ 946205 w 1160982"/>
              <a:gd name="connsiteY15" fmla="*/ 278686 h 533128"/>
              <a:gd name="connsiteX16" fmla="*/ 985961 w 1160982"/>
              <a:gd name="connsiteY16" fmla="*/ 318443 h 533128"/>
              <a:gd name="connsiteX17" fmla="*/ 1025718 w 1160982"/>
              <a:gd name="connsiteY17" fmla="*/ 366151 h 533128"/>
              <a:gd name="connsiteX18" fmla="*/ 1049572 w 1160982"/>
              <a:gd name="connsiteY18" fmla="*/ 390005 h 533128"/>
              <a:gd name="connsiteX19" fmla="*/ 1081377 w 1160982"/>
              <a:gd name="connsiteY19" fmla="*/ 437713 h 533128"/>
              <a:gd name="connsiteX20" fmla="*/ 1097280 w 1160982"/>
              <a:gd name="connsiteY20" fmla="*/ 461566 h 533128"/>
              <a:gd name="connsiteX21" fmla="*/ 1113182 w 1160982"/>
              <a:gd name="connsiteY21" fmla="*/ 485420 h 533128"/>
              <a:gd name="connsiteX22" fmla="*/ 1160890 w 1160982"/>
              <a:gd name="connsiteY22" fmla="*/ 533128 h 53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0982" h="533128">
                <a:moveTo>
                  <a:pt x="0" y="24245"/>
                </a:moveTo>
                <a:cubicBezTo>
                  <a:pt x="15903" y="18944"/>
                  <a:pt x="31271" y="11630"/>
                  <a:pt x="47708" y="8342"/>
                </a:cubicBezTo>
                <a:cubicBezTo>
                  <a:pt x="131645" y="-8446"/>
                  <a:pt x="218006" y="4684"/>
                  <a:pt x="302149" y="8342"/>
                </a:cubicBezTo>
                <a:cubicBezTo>
                  <a:pt x="326003" y="10992"/>
                  <a:pt x="350075" y="12122"/>
                  <a:pt x="373711" y="16293"/>
                </a:cubicBezTo>
                <a:cubicBezTo>
                  <a:pt x="463838" y="32198"/>
                  <a:pt x="409536" y="26064"/>
                  <a:pt x="461175" y="40147"/>
                </a:cubicBezTo>
                <a:cubicBezTo>
                  <a:pt x="482261" y="45898"/>
                  <a:pt x="503582" y="50749"/>
                  <a:pt x="524786" y="56050"/>
                </a:cubicBezTo>
                <a:cubicBezTo>
                  <a:pt x="542568" y="60495"/>
                  <a:pt x="592681" y="72159"/>
                  <a:pt x="604299" y="79904"/>
                </a:cubicBezTo>
                <a:cubicBezTo>
                  <a:pt x="710216" y="150512"/>
                  <a:pt x="553229" y="48880"/>
                  <a:pt x="652007" y="103758"/>
                </a:cubicBezTo>
                <a:cubicBezTo>
                  <a:pt x="668714" y="113040"/>
                  <a:pt x="683812" y="124961"/>
                  <a:pt x="699714" y="135563"/>
                </a:cubicBezTo>
                <a:cubicBezTo>
                  <a:pt x="707665" y="140864"/>
                  <a:pt x="714502" y="148444"/>
                  <a:pt x="723568" y="151466"/>
                </a:cubicBezTo>
                <a:lnTo>
                  <a:pt x="747422" y="159417"/>
                </a:lnTo>
                <a:cubicBezTo>
                  <a:pt x="761752" y="173747"/>
                  <a:pt x="775756" y="190870"/>
                  <a:pt x="795130" y="199173"/>
                </a:cubicBezTo>
                <a:cubicBezTo>
                  <a:pt x="805174" y="203478"/>
                  <a:pt x="816427" y="204123"/>
                  <a:pt x="826935" y="207125"/>
                </a:cubicBezTo>
                <a:cubicBezTo>
                  <a:pt x="834994" y="209428"/>
                  <a:pt x="842838" y="212426"/>
                  <a:pt x="850789" y="215076"/>
                </a:cubicBezTo>
                <a:lnTo>
                  <a:pt x="922351" y="262784"/>
                </a:lnTo>
                <a:lnTo>
                  <a:pt x="946205" y="278686"/>
                </a:lnTo>
                <a:cubicBezTo>
                  <a:pt x="975360" y="322418"/>
                  <a:pt x="946206" y="285313"/>
                  <a:pt x="985961" y="318443"/>
                </a:cubicBezTo>
                <a:cubicBezTo>
                  <a:pt x="1023975" y="350122"/>
                  <a:pt x="997286" y="332033"/>
                  <a:pt x="1025718" y="366151"/>
                </a:cubicBezTo>
                <a:cubicBezTo>
                  <a:pt x="1032917" y="374790"/>
                  <a:pt x="1042668" y="381129"/>
                  <a:pt x="1049572" y="390005"/>
                </a:cubicBezTo>
                <a:cubicBezTo>
                  <a:pt x="1061306" y="405092"/>
                  <a:pt x="1070775" y="421810"/>
                  <a:pt x="1081377" y="437713"/>
                </a:cubicBezTo>
                <a:lnTo>
                  <a:pt x="1097280" y="461566"/>
                </a:lnTo>
                <a:cubicBezTo>
                  <a:pt x="1102581" y="469517"/>
                  <a:pt x="1105231" y="480119"/>
                  <a:pt x="1113182" y="485420"/>
                </a:cubicBezTo>
                <a:cubicBezTo>
                  <a:pt x="1165300" y="520166"/>
                  <a:pt x="1160890" y="498113"/>
                  <a:pt x="1160890" y="533128"/>
                </a:cubicBezTo>
              </a:path>
            </a:pathLst>
          </a:custGeom>
          <a:ln w="28575">
            <a:solidFill>
              <a:srgbClr val="3333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696362" y="3095919"/>
            <a:ext cx="1291047" cy="1256306"/>
          </a:xfrm>
          <a:custGeom>
            <a:avLst/>
            <a:gdLst>
              <a:gd name="connsiteX0" fmla="*/ 1291047 w 1291047"/>
              <a:gd name="connsiteY0" fmla="*/ 0 h 1256306"/>
              <a:gd name="connsiteX1" fmla="*/ 1251290 w 1291047"/>
              <a:gd name="connsiteY1" fmla="*/ 23854 h 1256306"/>
              <a:gd name="connsiteX2" fmla="*/ 1227437 w 1291047"/>
              <a:gd name="connsiteY2" fmla="*/ 31806 h 1256306"/>
              <a:gd name="connsiteX3" fmla="*/ 1203583 w 1291047"/>
              <a:gd name="connsiteY3" fmla="*/ 47708 h 1256306"/>
              <a:gd name="connsiteX4" fmla="*/ 1100216 w 1291047"/>
              <a:gd name="connsiteY4" fmla="*/ 55660 h 1256306"/>
              <a:gd name="connsiteX5" fmla="*/ 1068410 w 1291047"/>
              <a:gd name="connsiteY5" fmla="*/ 63611 h 1256306"/>
              <a:gd name="connsiteX6" fmla="*/ 1020703 w 1291047"/>
              <a:gd name="connsiteY6" fmla="*/ 71562 h 1256306"/>
              <a:gd name="connsiteX7" fmla="*/ 972995 w 1291047"/>
              <a:gd name="connsiteY7" fmla="*/ 87465 h 1256306"/>
              <a:gd name="connsiteX8" fmla="*/ 949141 w 1291047"/>
              <a:gd name="connsiteY8" fmla="*/ 95416 h 1256306"/>
              <a:gd name="connsiteX9" fmla="*/ 925287 w 1291047"/>
              <a:gd name="connsiteY9" fmla="*/ 103367 h 1256306"/>
              <a:gd name="connsiteX10" fmla="*/ 901433 w 1291047"/>
              <a:gd name="connsiteY10" fmla="*/ 119270 h 1256306"/>
              <a:gd name="connsiteX11" fmla="*/ 869628 w 1291047"/>
              <a:gd name="connsiteY11" fmla="*/ 127221 h 1256306"/>
              <a:gd name="connsiteX12" fmla="*/ 821920 w 1291047"/>
              <a:gd name="connsiteY12" fmla="*/ 143124 h 1256306"/>
              <a:gd name="connsiteX13" fmla="*/ 798066 w 1291047"/>
              <a:gd name="connsiteY13" fmla="*/ 151075 h 1256306"/>
              <a:gd name="connsiteX14" fmla="*/ 774212 w 1291047"/>
              <a:gd name="connsiteY14" fmla="*/ 159026 h 1256306"/>
              <a:gd name="connsiteX15" fmla="*/ 718553 w 1291047"/>
              <a:gd name="connsiteY15" fmla="*/ 182880 h 1256306"/>
              <a:gd name="connsiteX16" fmla="*/ 639040 w 1291047"/>
              <a:gd name="connsiteY16" fmla="*/ 230588 h 1256306"/>
              <a:gd name="connsiteX17" fmla="*/ 607235 w 1291047"/>
              <a:gd name="connsiteY17" fmla="*/ 238540 h 1256306"/>
              <a:gd name="connsiteX18" fmla="*/ 559527 w 1291047"/>
              <a:gd name="connsiteY18" fmla="*/ 254442 h 1256306"/>
              <a:gd name="connsiteX19" fmla="*/ 535673 w 1291047"/>
              <a:gd name="connsiteY19" fmla="*/ 262393 h 1256306"/>
              <a:gd name="connsiteX20" fmla="*/ 511819 w 1291047"/>
              <a:gd name="connsiteY20" fmla="*/ 286247 h 1256306"/>
              <a:gd name="connsiteX21" fmla="*/ 487965 w 1291047"/>
              <a:gd name="connsiteY21" fmla="*/ 294199 h 1256306"/>
              <a:gd name="connsiteX22" fmla="*/ 440257 w 1291047"/>
              <a:gd name="connsiteY22" fmla="*/ 326004 h 1256306"/>
              <a:gd name="connsiteX23" fmla="*/ 440257 w 1291047"/>
              <a:gd name="connsiteY23" fmla="*/ 326004 h 1256306"/>
              <a:gd name="connsiteX24" fmla="*/ 392550 w 1291047"/>
              <a:gd name="connsiteY24" fmla="*/ 365760 h 1256306"/>
              <a:gd name="connsiteX25" fmla="*/ 344842 w 1291047"/>
              <a:gd name="connsiteY25" fmla="*/ 405517 h 1256306"/>
              <a:gd name="connsiteX26" fmla="*/ 328939 w 1291047"/>
              <a:gd name="connsiteY26" fmla="*/ 429371 h 1256306"/>
              <a:gd name="connsiteX27" fmla="*/ 305085 w 1291047"/>
              <a:gd name="connsiteY27" fmla="*/ 437322 h 1256306"/>
              <a:gd name="connsiteX28" fmla="*/ 297134 w 1291047"/>
              <a:gd name="connsiteY28" fmla="*/ 461176 h 1256306"/>
              <a:gd name="connsiteX29" fmla="*/ 265329 w 1291047"/>
              <a:gd name="connsiteY29" fmla="*/ 477079 h 1256306"/>
              <a:gd name="connsiteX30" fmla="*/ 209670 w 1291047"/>
              <a:gd name="connsiteY30" fmla="*/ 548640 h 1256306"/>
              <a:gd name="connsiteX31" fmla="*/ 185816 w 1291047"/>
              <a:gd name="connsiteY31" fmla="*/ 572494 h 1256306"/>
              <a:gd name="connsiteX32" fmla="*/ 154010 w 1291047"/>
              <a:gd name="connsiteY32" fmla="*/ 620202 h 1256306"/>
              <a:gd name="connsiteX33" fmla="*/ 138108 w 1291047"/>
              <a:gd name="connsiteY33" fmla="*/ 644056 h 1256306"/>
              <a:gd name="connsiteX34" fmla="*/ 98351 w 1291047"/>
              <a:gd name="connsiteY34" fmla="*/ 707666 h 1256306"/>
              <a:gd name="connsiteX35" fmla="*/ 58595 w 1291047"/>
              <a:gd name="connsiteY35" fmla="*/ 826936 h 1256306"/>
              <a:gd name="connsiteX36" fmla="*/ 50644 w 1291047"/>
              <a:gd name="connsiteY36" fmla="*/ 850790 h 1256306"/>
              <a:gd name="connsiteX37" fmla="*/ 42692 w 1291047"/>
              <a:gd name="connsiteY37" fmla="*/ 874644 h 1256306"/>
              <a:gd name="connsiteX38" fmla="*/ 34741 w 1291047"/>
              <a:gd name="connsiteY38" fmla="*/ 906449 h 1256306"/>
              <a:gd name="connsiteX39" fmla="*/ 10887 w 1291047"/>
              <a:gd name="connsiteY39" fmla="*/ 985962 h 1256306"/>
              <a:gd name="connsiteX40" fmla="*/ 10887 w 1291047"/>
              <a:gd name="connsiteY40" fmla="*/ 1240404 h 1256306"/>
              <a:gd name="connsiteX41" fmla="*/ 18838 w 1291047"/>
              <a:gd name="connsiteY41" fmla="*/ 1256306 h 125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91047" h="1256306">
                <a:moveTo>
                  <a:pt x="1291047" y="0"/>
                </a:moveTo>
                <a:cubicBezTo>
                  <a:pt x="1277795" y="7951"/>
                  <a:pt x="1265113" y="16942"/>
                  <a:pt x="1251290" y="23854"/>
                </a:cubicBezTo>
                <a:cubicBezTo>
                  <a:pt x="1243794" y="27602"/>
                  <a:pt x="1234933" y="28058"/>
                  <a:pt x="1227437" y="31806"/>
                </a:cubicBezTo>
                <a:cubicBezTo>
                  <a:pt x="1218890" y="36080"/>
                  <a:pt x="1212976" y="45947"/>
                  <a:pt x="1203583" y="47708"/>
                </a:cubicBezTo>
                <a:cubicBezTo>
                  <a:pt x="1169617" y="54077"/>
                  <a:pt x="1134672" y="53009"/>
                  <a:pt x="1100216" y="55660"/>
                </a:cubicBezTo>
                <a:cubicBezTo>
                  <a:pt x="1089614" y="58310"/>
                  <a:pt x="1079126" y="61468"/>
                  <a:pt x="1068410" y="63611"/>
                </a:cubicBezTo>
                <a:cubicBezTo>
                  <a:pt x="1052601" y="66773"/>
                  <a:pt x="1036343" y="67652"/>
                  <a:pt x="1020703" y="71562"/>
                </a:cubicBezTo>
                <a:cubicBezTo>
                  <a:pt x="1004441" y="75628"/>
                  <a:pt x="988898" y="82164"/>
                  <a:pt x="972995" y="87465"/>
                </a:cubicBezTo>
                <a:lnTo>
                  <a:pt x="949141" y="95416"/>
                </a:lnTo>
                <a:lnTo>
                  <a:pt x="925287" y="103367"/>
                </a:lnTo>
                <a:cubicBezTo>
                  <a:pt x="917336" y="108668"/>
                  <a:pt x="910217" y="115506"/>
                  <a:pt x="901433" y="119270"/>
                </a:cubicBezTo>
                <a:cubicBezTo>
                  <a:pt x="891389" y="123575"/>
                  <a:pt x="880095" y="124081"/>
                  <a:pt x="869628" y="127221"/>
                </a:cubicBezTo>
                <a:cubicBezTo>
                  <a:pt x="853572" y="132038"/>
                  <a:pt x="837823" y="137823"/>
                  <a:pt x="821920" y="143124"/>
                </a:cubicBezTo>
                <a:lnTo>
                  <a:pt x="798066" y="151075"/>
                </a:lnTo>
                <a:cubicBezTo>
                  <a:pt x="790115" y="153725"/>
                  <a:pt x="781709" y="155278"/>
                  <a:pt x="774212" y="159026"/>
                </a:cubicBezTo>
                <a:cubicBezTo>
                  <a:pt x="734910" y="178677"/>
                  <a:pt x="753652" y="171181"/>
                  <a:pt x="718553" y="182880"/>
                </a:cubicBezTo>
                <a:cubicBezTo>
                  <a:pt x="694770" y="198736"/>
                  <a:pt x="666987" y="220108"/>
                  <a:pt x="639040" y="230588"/>
                </a:cubicBezTo>
                <a:cubicBezTo>
                  <a:pt x="628808" y="234425"/>
                  <a:pt x="617702" y="235400"/>
                  <a:pt x="607235" y="238540"/>
                </a:cubicBezTo>
                <a:cubicBezTo>
                  <a:pt x="591179" y="243357"/>
                  <a:pt x="575430" y="249141"/>
                  <a:pt x="559527" y="254442"/>
                </a:cubicBezTo>
                <a:lnTo>
                  <a:pt x="535673" y="262393"/>
                </a:lnTo>
                <a:cubicBezTo>
                  <a:pt x="527722" y="270344"/>
                  <a:pt x="521175" y="280009"/>
                  <a:pt x="511819" y="286247"/>
                </a:cubicBezTo>
                <a:cubicBezTo>
                  <a:pt x="504845" y="290896"/>
                  <a:pt x="495292" y="290129"/>
                  <a:pt x="487965" y="294199"/>
                </a:cubicBezTo>
                <a:cubicBezTo>
                  <a:pt x="471258" y="303481"/>
                  <a:pt x="456160" y="315402"/>
                  <a:pt x="440257" y="326004"/>
                </a:cubicBezTo>
                <a:lnTo>
                  <a:pt x="440257" y="326004"/>
                </a:lnTo>
                <a:cubicBezTo>
                  <a:pt x="370579" y="395685"/>
                  <a:pt x="458962" y="310417"/>
                  <a:pt x="392550" y="365760"/>
                </a:cubicBezTo>
                <a:cubicBezTo>
                  <a:pt x="331320" y="416785"/>
                  <a:pt x="404074" y="366028"/>
                  <a:pt x="344842" y="405517"/>
                </a:cubicBezTo>
                <a:cubicBezTo>
                  <a:pt x="339541" y="413468"/>
                  <a:pt x="336401" y="423401"/>
                  <a:pt x="328939" y="429371"/>
                </a:cubicBezTo>
                <a:cubicBezTo>
                  <a:pt x="322394" y="434607"/>
                  <a:pt x="311012" y="431395"/>
                  <a:pt x="305085" y="437322"/>
                </a:cubicBezTo>
                <a:cubicBezTo>
                  <a:pt x="299158" y="443249"/>
                  <a:pt x="303060" y="455249"/>
                  <a:pt x="297134" y="461176"/>
                </a:cubicBezTo>
                <a:cubicBezTo>
                  <a:pt x="288753" y="469558"/>
                  <a:pt x="274974" y="470189"/>
                  <a:pt x="265329" y="477079"/>
                </a:cubicBezTo>
                <a:cubicBezTo>
                  <a:pt x="226159" y="505058"/>
                  <a:pt x="250774" y="507536"/>
                  <a:pt x="209670" y="548640"/>
                </a:cubicBezTo>
                <a:cubicBezTo>
                  <a:pt x="201719" y="556591"/>
                  <a:pt x="192720" y="563618"/>
                  <a:pt x="185816" y="572494"/>
                </a:cubicBezTo>
                <a:cubicBezTo>
                  <a:pt x="174082" y="587581"/>
                  <a:pt x="164612" y="604299"/>
                  <a:pt x="154010" y="620202"/>
                </a:cubicBezTo>
                <a:cubicBezTo>
                  <a:pt x="148709" y="628153"/>
                  <a:pt x="141130" y="634990"/>
                  <a:pt x="138108" y="644056"/>
                </a:cubicBezTo>
                <a:cubicBezTo>
                  <a:pt x="119183" y="700830"/>
                  <a:pt x="136153" y="682466"/>
                  <a:pt x="98351" y="707666"/>
                </a:cubicBezTo>
                <a:lnTo>
                  <a:pt x="58595" y="826936"/>
                </a:lnTo>
                <a:lnTo>
                  <a:pt x="50644" y="850790"/>
                </a:lnTo>
                <a:cubicBezTo>
                  <a:pt x="47993" y="858741"/>
                  <a:pt x="44725" y="866513"/>
                  <a:pt x="42692" y="874644"/>
                </a:cubicBezTo>
                <a:cubicBezTo>
                  <a:pt x="40042" y="885246"/>
                  <a:pt x="37881" y="895982"/>
                  <a:pt x="34741" y="906449"/>
                </a:cubicBezTo>
                <a:cubicBezTo>
                  <a:pt x="5703" y="1003240"/>
                  <a:pt x="29213" y="912655"/>
                  <a:pt x="10887" y="985962"/>
                </a:cubicBezTo>
                <a:cubicBezTo>
                  <a:pt x="8168" y="1059388"/>
                  <a:pt x="-12189" y="1159635"/>
                  <a:pt x="10887" y="1240404"/>
                </a:cubicBezTo>
                <a:cubicBezTo>
                  <a:pt x="12515" y="1246102"/>
                  <a:pt x="16188" y="1251005"/>
                  <a:pt x="18838" y="1256306"/>
                </a:cubicBezTo>
              </a:path>
            </a:pathLst>
          </a:custGeom>
          <a:ln w="28575">
            <a:solidFill>
              <a:srgbClr val="33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23">
            <a:extLst>
              <a:ext uri="{FF2B5EF4-FFF2-40B4-BE49-F238E27FC236}">
                <a16:creationId xmlns:a16="http://schemas.microsoft.com/office/drawing/2014/main" id="{C7252775-0294-4FFE-8480-EDADFB8C5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4569" y="161324"/>
            <a:ext cx="4685898" cy="1569660"/>
          </a:xfrm>
          <a:prstGeom prst="rect">
            <a:avLst/>
          </a:prstGeom>
          <a:noFill/>
          <a:ln w="19050">
            <a:solidFill>
              <a:srgbClr val="0432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Dall’analisi del Fermi-</a:t>
            </a:r>
            <a:r>
              <a:rPr lang="it-IT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Kurie</a:t>
            </a: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plot si ottengono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informazioni su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 - </a:t>
            </a:r>
            <a:r>
              <a:rPr lang="it-IT" altLang="en-US" sz="20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massa neutrino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- transizioni multiple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- transizioni proibite</a:t>
            </a:r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7AA7C712-9816-F31F-8308-69A485BC78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081492"/>
              </p:ext>
            </p:extLst>
          </p:nvPr>
        </p:nvGraphicFramePr>
        <p:xfrm>
          <a:off x="405718" y="6148607"/>
          <a:ext cx="2983080" cy="620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696200" imgH="1600200" progId="Equation.3">
                  <p:embed/>
                </p:oleObj>
              </mc:Choice>
              <mc:Fallback>
                <p:oleObj name="Equation" r:id="rId14" imgW="7696200" imgH="1600200" progId="Equation.3">
                  <p:embed/>
                  <p:pic>
                    <p:nvPicPr>
                      <p:cNvPr id="1331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718" y="6148607"/>
                        <a:ext cx="2983080" cy="6203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  <p:bldP spid="18443" grpId="0"/>
      <p:bldP spid="18444" grpId="0" animBg="1"/>
      <p:bldP spid="18442" grpId="0" animBg="1"/>
      <p:bldP spid="4" grpId="0" animBg="1"/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6"/>
          <p:cNvSpPr txBox="1">
            <a:spLocks noChangeArrowheads="1"/>
          </p:cNvSpPr>
          <p:nvPr/>
        </p:nvSpPr>
        <p:spPr bwMode="auto">
          <a:xfrm>
            <a:off x="333369" y="800782"/>
            <a:ext cx="1219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Fermi-</a:t>
            </a:r>
            <a:r>
              <a:rPr lang="it-IT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Kurie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plot </a:t>
            </a:r>
            <a:r>
              <a:rPr lang="it-IT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K(E</a:t>
            </a:r>
            <a:r>
              <a:rPr lang="it-IT" altLang="en-US" sz="20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4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non e’ piu’ lineare 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funzione di E</a:t>
            </a:r>
            <a:r>
              <a:rPr lang="it-IT" altLang="en-US" sz="200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945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730" y="1669057"/>
            <a:ext cx="6008430" cy="317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0" name="TextBox 1"/>
          <p:cNvSpPr txBox="1">
            <a:spLocks noChangeArrowheads="1"/>
          </p:cNvSpPr>
          <p:nvPr/>
        </p:nvSpPr>
        <p:spPr bwMode="auto">
          <a:xfrm>
            <a:off x="5270500" y="5282495"/>
            <a:ext cx="53591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 diversi della </a:t>
            </a:r>
            <a:r>
              <a:rPr lang="it-IT" altLang="en-US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del neutrino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portano a valori diversi dell’</a:t>
            </a:r>
            <a:r>
              <a:rPr lang="it-IT" altLang="en-US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 point energy</a:t>
            </a:r>
            <a:endParaRPr lang="en-US" altLang="en-US" sz="2000" b="1" i="1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7086600" y="4602670"/>
            <a:ext cx="0" cy="619125"/>
          </a:xfrm>
          <a:prstGeom prst="straightConnector1">
            <a:avLst/>
          </a:prstGeom>
          <a:ln w="762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5280933" y="6200953"/>
            <a:ext cx="64764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metodo per misurare la massa del neutrino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FC85FA6A-45E8-8872-CBB5-15BD140FA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69" y="211330"/>
            <a:ext cx="47949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 il neutrino ha massa ≠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8">
                <a:extLst>
                  <a:ext uri="{FF2B5EF4-FFF2-40B4-BE49-F238E27FC236}">
                    <a16:creationId xmlns:a16="http://schemas.microsoft.com/office/drawing/2014/main" id="{ABBC13E6-0C37-5373-FA05-D456B9E9EE5A}"/>
                  </a:ext>
                </a:extLst>
              </p:cNvPr>
              <p:cNvSpPr txBox="1"/>
              <p:nvPr/>
            </p:nvSpPr>
            <p:spPr>
              <a:xfrm>
                <a:off x="8279968" y="382479"/>
                <a:ext cx="3578663" cy="98205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36000" tIns="36000" rIns="36000" bIns="3600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2000" b="0" i="1" smtClean="0">
                                  <a:latin typeface="Cambria Math"/>
                                </a:rPr>
                                <m:t>𝑁</m:t>
                              </m:r>
                              <m:d>
                                <m:dPr>
                                  <m:ctrlPr>
                                    <a:rPr lang="de-DE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de-DE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sz="2000" b="0" i="1" smtClean="0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de-DE" sz="2000" b="0" i="1" smtClean="0">
                                          <a:latin typeface="Cambria Math"/>
                                        </a:rPr>
                                        <m:t>𝑒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de-DE" sz="2000" b="0" i="1" smtClean="0">
                                  <a:latin typeface="Cambria Math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lang="de-DE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sz="2000" b="0" i="1" smtClean="0">
                                      <a:latin typeface="Cambria Math"/>
                                    </a:rPr>
                                    <m:t>𝑍</m:t>
                                  </m:r>
                                  <m:r>
                                    <a:rPr lang="de-DE" sz="20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𝜀</m:t>
                                  </m:r>
                                </m:e>
                              </m:d>
                              <m: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Sup>
                                <m:sSubSupPr>
                                  <m:ctrlPr>
                                    <a:rPr lang="de-DE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𝑒</m:t>
                                  </m:r>
                                </m:sub>
                                <m:sup>
                                  <m:r>
                                    <a:rPr lang="de-DE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  <m:r>
                        <a:rPr lang="it-IT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de-DE" sz="2000" b="0" i="1" smtClean="0">
                          <a:latin typeface="Cambria Math"/>
                        </a:rPr>
                        <m:t>𝑐𝑜𝑛𝑠𝑡</m:t>
                      </m:r>
                      <m:r>
                        <a:rPr lang="de-DE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de-DE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de-DE" sz="2000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" name="Textfeld 8">
                <a:extLst>
                  <a:ext uri="{FF2B5EF4-FFF2-40B4-BE49-F238E27FC236}">
                    <a16:creationId xmlns:a16="http://schemas.microsoft.com/office/drawing/2014/main" id="{ABBC13E6-0C37-5373-FA05-D456B9E9E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968" y="382479"/>
                <a:ext cx="3578663" cy="9820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02BE36BF-31B7-A363-1B97-81C39E24D1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899728"/>
              </p:ext>
            </p:extLst>
          </p:nvPr>
        </p:nvGraphicFramePr>
        <p:xfrm>
          <a:off x="5178424" y="1826207"/>
          <a:ext cx="2722235" cy="580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035000" imgH="5562600" progId="Equation.3">
                  <p:embed/>
                </p:oleObj>
              </mc:Choice>
              <mc:Fallback>
                <p:oleObj name="Equation" r:id="rId4" imgW="26035000" imgH="5562600" progId="Equation.3">
                  <p:embed/>
                  <p:pic>
                    <p:nvPicPr>
                      <p:cNvPr id="18439" name="Object 8">
                        <a:extLst>
                          <a:ext uri="{FF2B5EF4-FFF2-40B4-BE49-F238E27FC236}">
                            <a16:creationId xmlns:a16="http://schemas.microsoft.com/office/drawing/2014/main" id="{EB1B5D87-B79F-F1C5-8D34-AF028240A3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8424" y="1826207"/>
                        <a:ext cx="2722235" cy="580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E5B44D23-D87C-C287-FEE0-ABA46CE03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1169"/>
          <a:stretch>
            <a:fillRect/>
          </a:stretch>
        </p:blipFill>
        <p:spPr bwMode="auto">
          <a:xfrm>
            <a:off x="140162" y="1089406"/>
            <a:ext cx="7281221" cy="473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199263C7-176A-5425-8DC1-40DB79080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478" y="18331"/>
            <a:ext cx="9555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Decadimento del Trizio </a:t>
            </a:r>
            <a:r>
              <a:rPr lang="it-IT" altLang="en-US" sz="28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H, end-point energy = 18.6 </a:t>
            </a:r>
            <a:r>
              <a:rPr lang="it-IT" alt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keV</a:t>
            </a:r>
            <a:endParaRPr lang="it-IT" alt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28AE4C94-96D9-AE0D-D6EB-1FFC73BBF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383" y="1911847"/>
            <a:ext cx="4770617" cy="4074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defRPr/>
            </a:pPr>
            <a:r>
              <a:rPr lang="it-IT" sz="2000" kern="0" dirty="0"/>
              <a:t>La misura della distribuzione vicino all’end-point (E</a:t>
            </a:r>
            <a:r>
              <a:rPr lang="it-IT" sz="2000" kern="0" baseline="-25000" dirty="0"/>
              <a:t>max</a:t>
            </a:r>
            <a:r>
              <a:rPr lang="it-IT" sz="2000" kern="0" dirty="0"/>
              <a:t>) della distribuzione, fornisce un metodo per stimare la massa del neutrino. </a:t>
            </a:r>
          </a:p>
          <a:p>
            <a:pPr marL="0" indent="0">
              <a:buNone/>
              <a:defRPr/>
            </a:pPr>
            <a:endParaRPr lang="it-IT" sz="800" kern="0" dirty="0"/>
          </a:p>
          <a:p>
            <a:pPr marL="0" indent="0">
              <a:buNone/>
              <a:defRPr/>
            </a:pPr>
            <a:r>
              <a:rPr lang="it-IT" sz="2000" kern="0" dirty="0"/>
              <a:t>La </a:t>
            </a:r>
            <a:r>
              <a:rPr lang="it-IT" sz="2000" b="1" kern="0" dirty="0">
                <a:solidFill>
                  <a:srgbClr val="0432FF"/>
                </a:solidFill>
              </a:rPr>
              <a:t>misure più precise </a:t>
            </a:r>
            <a:r>
              <a:rPr lang="it-IT" sz="2000" kern="0" dirty="0"/>
              <a:t>sono state fatte studiando il </a:t>
            </a:r>
            <a:r>
              <a:rPr lang="it-IT" sz="2000" b="1" kern="0" dirty="0">
                <a:solidFill>
                  <a:srgbClr val="0432FF"/>
                </a:solidFill>
              </a:rPr>
              <a:t>decadimento del Trizio</a:t>
            </a:r>
            <a:r>
              <a:rPr lang="it-IT" sz="2000" kern="0" dirty="0"/>
              <a:t>:</a:t>
            </a:r>
          </a:p>
          <a:p>
            <a:pPr marL="0" indent="0">
              <a:buNone/>
              <a:defRPr/>
            </a:pPr>
            <a:endParaRPr lang="it-IT" sz="1000" kern="0" dirty="0"/>
          </a:p>
          <a:p>
            <a:pPr>
              <a:defRPr/>
            </a:pPr>
            <a:r>
              <a:rPr lang="it-IT" sz="2000" i="1" kern="0" dirty="0">
                <a:solidFill>
                  <a:srgbClr val="0432FF"/>
                </a:solidFill>
              </a:rPr>
              <a:t>Nuclei semplici</a:t>
            </a:r>
            <a:r>
              <a:rPr lang="it-IT" sz="2000" kern="0" dirty="0"/>
              <a:t>, correzioni facili da valutare</a:t>
            </a:r>
          </a:p>
          <a:p>
            <a:pPr>
              <a:defRPr/>
            </a:pPr>
            <a:r>
              <a:rPr lang="it-IT" sz="2000" i="1" kern="0" dirty="0">
                <a:solidFill>
                  <a:srgbClr val="0432FF"/>
                </a:solidFill>
              </a:rPr>
              <a:t>Energia disponibile </a:t>
            </a:r>
            <a:r>
              <a:rPr lang="it-IT" sz="2000" kern="0" dirty="0"/>
              <a:t>nello stato finale è piccola </a:t>
            </a:r>
          </a:p>
          <a:p>
            <a:pPr marL="0" indent="0">
              <a:buNone/>
              <a:defRPr/>
            </a:pPr>
            <a:r>
              <a:rPr lang="it-IT" sz="2000" kern="0" dirty="0"/>
              <a:t>    (</a:t>
            </a:r>
            <a:r>
              <a:rPr lang="it-IT" sz="2000" i="1" kern="0" dirty="0">
                <a:solidFill>
                  <a:srgbClr val="0432FF"/>
                </a:solidFill>
              </a:rPr>
              <a:t>E</a:t>
            </a:r>
            <a:r>
              <a:rPr lang="it-IT" sz="2000" i="1" kern="0" baseline="-25000" dirty="0">
                <a:solidFill>
                  <a:srgbClr val="0432FF"/>
                </a:solidFill>
              </a:rPr>
              <a:t>0</a:t>
            </a:r>
            <a:r>
              <a:rPr lang="it-IT" sz="2000" i="1" kern="0" dirty="0">
                <a:solidFill>
                  <a:srgbClr val="0432FF"/>
                </a:solidFill>
              </a:rPr>
              <a:t> = 530 </a:t>
            </a:r>
            <a:r>
              <a:rPr lang="it-IT" sz="2000" i="1" kern="0" dirty="0" err="1">
                <a:solidFill>
                  <a:srgbClr val="0432FF"/>
                </a:solidFill>
              </a:rPr>
              <a:t>keV</a:t>
            </a:r>
            <a:r>
              <a:rPr lang="it-IT" sz="2000" i="1" kern="0" dirty="0">
                <a:solidFill>
                  <a:srgbClr val="0432FF"/>
                </a:solidFill>
              </a:rPr>
              <a:t> </a:t>
            </a:r>
            <a:r>
              <a:rPr lang="it-IT" sz="2000" i="1" kern="0" dirty="0">
                <a:solidFill>
                  <a:srgbClr val="0432FF"/>
                </a:solidFill>
                <a:sym typeface="Wingdings" pitchFamily="2" charset="2"/>
              </a:rPr>
              <a:t> </a:t>
            </a:r>
            <a:r>
              <a:rPr lang="it-IT" sz="2000" i="1" kern="0" dirty="0" err="1">
                <a:solidFill>
                  <a:srgbClr val="0432FF"/>
                </a:solidFill>
                <a:sym typeface="Wingdings" pitchFamily="2" charset="2"/>
              </a:rPr>
              <a:t>E</a:t>
            </a:r>
            <a:r>
              <a:rPr lang="it-IT" sz="2000" i="1" kern="0" baseline="-25000" dirty="0" err="1">
                <a:solidFill>
                  <a:srgbClr val="0432FF"/>
                </a:solidFill>
                <a:sym typeface="Wingdings" pitchFamily="2" charset="2"/>
              </a:rPr>
              <a:t>v</a:t>
            </a:r>
            <a:r>
              <a:rPr lang="it-IT" sz="2000" i="1" kern="0" dirty="0">
                <a:solidFill>
                  <a:srgbClr val="0432FF"/>
                </a:solidFill>
                <a:sym typeface="Wingdings" pitchFamily="2" charset="2"/>
              </a:rPr>
              <a:t> = 18.6 </a:t>
            </a:r>
            <a:r>
              <a:rPr lang="it-IT" sz="2000" i="1" kern="0" dirty="0" err="1">
                <a:solidFill>
                  <a:srgbClr val="0432FF"/>
                </a:solidFill>
                <a:sym typeface="Wingdings" pitchFamily="2" charset="2"/>
              </a:rPr>
              <a:t>keV</a:t>
            </a:r>
            <a:r>
              <a:rPr lang="it-IT" sz="2000" kern="0" dirty="0"/>
              <a:t>) </a:t>
            </a:r>
          </a:p>
          <a:p>
            <a:pPr marL="0" indent="0">
              <a:buNone/>
              <a:defRPr/>
            </a:pPr>
            <a:r>
              <a:rPr lang="it-IT" sz="2000" kern="0" dirty="0"/>
              <a:t>    </a:t>
            </a:r>
            <a:r>
              <a:rPr lang="it-IT" sz="2000" i="1" kern="0" dirty="0">
                <a:solidFill>
                  <a:srgbClr val="7030A0"/>
                </a:solidFill>
                <a:highlight>
                  <a:srgbClr val="FFFF00"/>
                </a:highlight>
                <a:sym typeface="Wingdings" pitchFamily="2" charset="2"/>
              </a:rPr>
              <a:t> </a:t>
            </a:r>
            <a:r>
              <a:rPr lang="it-IT" sz="2000" i="1" kern="0" dirty="0">
                <a:solidFill>
                  <a:srgbClr val="7030A0"/>
                </a:solidFill>
                <a:highlight>
                  <a:srgbClr val="FFFF00"/>
                </a:highlight>
              </a:rPr>
              <a:t>aumenta la sensibilità della misura</a:t>
            </a:r>
          </a:p>
        </p:txBody>
      </p:sp>
    </p:spTree>
    <p:extLst>
      <p:ext uri="{BB962C8B-B14F-4D97-AF65-F5344CB8AC3E}">
        <p14:creationId xmlns:p14="http://schemas.microsoft.com/office/powerpoint/2010/main" val="31499992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2" t="22612" r="29617" b="7938"/>
          <a:stretch>
            <a:fillRect/>
          </a:stretch>
        </p:blipFill>
        <p:spPr bwMode="auto">
          <a:xfrm>
            <a:off x="515730" y="552789"/>
            <a:ext cx="3631727" cy="3481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975478" y="18331"/>
            <a:ext cx="9555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Decadimento del Trizio </a:t>
            </a:r>
            <a:r>
              <a:rPr lang="it-IT" altLang="en-US" sz="2800" b="1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H, end-point energy = 18.6 </a:t>
            </a:r>
            <a:r>
              <a:rPr lang="it-IT" alt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keV</a:t>
            </a:r>
            <a:endParaRPr lang="it-IT" alt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1869369" y="1294854"/>
            <a:ext cx="44598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linea continua corrisponde ad una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del neutrino pari a </a:t>
            </a:r>
            <a:r>
              <a:rPr lang="it-IT" altLang="en-US" sz="2000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100 eV</a:t>
            </a: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328281" y="4620610"/>
            <a:ext cx="213606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 esperimenti su decadimento trizio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hanno portato negli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 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risultati diversi</a:t>
            </a:r>
            <a:r>
              <a:rPr lang="it-IT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8E99656A-0E33-DEED-4C36-A0F490D3A519}"/>
              </a:ext>
            </a:extLst>
          </p:cNvPr>
          <p:cNvGrpSpPr/>
          <p:nvPr/>
        </p:nvGrpSpPr>
        <p:grpSpPr>
          <a:xfrm>
            <a:off x="6060840" y="626895"/>
            <a:ext cx="6644707" cy="6554193"/>
            <a:chOff x="6060840" y="675663"/>
            <a:chExt cx="6644707" cy="6554193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034C8DB1-BCEC-2D64-864D-F214E8E9B336}"/>
                </a:ext>
              </a:extLst>
            </p:cNvPr>
            <p:cNvSpPr/>
            <p:nvPr/>
          </p:nvSpPr>
          <p:spPr>
            <a:xfrm>
              <a:off x="6329244" y="675663"/>
              <a:ext cx="5984676" cy="6554193"/>
            </a:xfrm>
            <a:prstGeom prst="rect">
              <a:avLst/>
            </a:prstGeom>
            <a:solidFill>
              <a:srgbClr val="00B050">
                <a:alpha val="813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Text Box 7">
              <a:extLst>
                <a:ext uri="{FF2B5EF4-FFF2-40B4-BE49-F238E27FC236}">
                  <a16:creationId xmlns:a16="http://schemas.microsoft.com/office/drawing/2014/main" id="{CC377A9B-04F4-E9F5-CC47-046A003F3A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7476" y="690658"/>
              <a:ext cx="4857099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altLang="en-US" b="1" dirty="0">
                  <a:solidFill>
                    <a:srgbClr val="043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Esperimento Katrin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b="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Karlsruhe Institute of Technology in Germania</a:t>
              </a:r>
              <a:endParaRPr lang="it-IT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15737AC3-B679-DF5C-DA48-EB353D6D67EA}"/>
                </a:ext>
              </a:extLst>
            </p:cNvPr>
            <p:cNvSpPr txBox="1"/>
            <p:nvPr/>
          </p:nvSpPr>
          <p:spPr>
            <a:xfrm>
              <a:off x="6060840" y="6321993"/>
              <a:ext cx="60960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GB" sz="1400" i="1" dirty="0"/>
                <a:t>Nature Physics (2019)</a:t>
              </a:r>
            </a:p>
            <a:p>
              <a:pPr algn="r"/>
              <a:r>
                <a:rPr lang="en-GB" sz="1400" i="1" dirty="0"/>
                <a:t>https://</a:t>
              </a:r>
              <a:r>
                <a:rPr lang="en-GB" sz="1400" i="1" dirty="0" err="1"/>
                <a:t>www.nature.com</a:t>
              </a:r>
              <a:r>
                <a:rPr lang="en-GB" sz="1400" i="1" dirty="0"/>
                <a:t>/articles/s41567-021-01463-1</a:t>
              </a:r>
            </a:p>
          </p:txBody>
        </p:sp>
        <p:pic>
          <p:nvPicPr>
            <p:cNvPr id="136194" name="Picture 2" descr="KATRIN experiment: Measuring the mass of a “ghost particle” - Leybold">
              <a:extLst>
                <a:ext uri="{FF2B5EF4-FFF2-40B4-BE49-F238E27FC236}">
                  <a16:creationId xmlns:a16="http://schemas.microsoft.com/office/drawing/2014/main" id="{D0578582-6BD4-736C-5BA0-C957A89B1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7095" y="1459175"/>
              <a:ext cx="3492500" cy="2324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CF3DD8D8-DB33-063D-D856-D76D838C36D6}"/>
                </a:ext>
              </a:extLst>
            </p:cNvPr>
            <p:cNvSpPr txBox="1"/>
            <p:nvPr/>
          </p:nvSpPr>
          <p:spPr>
            <a:xfrm>
              <a:off x="8029588" y="700603"/>
              <a:ext cx="467595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it-IT" altLang="en-US" sz="1600" dirty="0" err="1">
                  <a:solidFill>
                    <a:srgbClr val="FF0000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it-IT" altLang="en-US" sz="1600" baseline="-25000" dirty="0" err="1">
                  <a:solidFill>
                    <a:srgbClr val="FF0000"/>
                  </a:solidFill>
                  <a:highlight>
                    <a:srgbClr val="FFFF00"/>
                  </a:highlight>
                  <a:latin typeface="Symbol" pitchFamily="2" charset="2"/>
                  <a:cs typeface="Arial" panose="020B0604020202020204" pitchFamily="34" charset="0"/>
                </a:rPr>
                <a:t>n</a:t>
              </a:r>
              <a:r>
                <a:rPr lang="it-IT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 &lt; 0.45 eV =  8 10</a:t>
              </a:r>
              <a:r>
                <a:rPr lang="it-IT" altLang="en-US" sz="1600" baseline="30000" dirty="0">
                  <a:solidFill>
                    <a:srgbClr val="FF0000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-37</a:t>
              </a:r>
              <a:r>
                <a:rPr lang="it-IT" altLang="en-US" sz="1600" dirty="0">
                  <a:solidFill>
                    <a:srgbClr val="FF0000"/>
                  </a:solidFill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 kg </a:t>
              </a:r>
              <a:r>
                <a:rPr lang="it-IT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(2025 data)</a:t>
              </a:r>
            </a:p>
          </p:txBody>
        </p:sp>
        <p:pic>
          <p:nvPicPr>
            <p:cNvPr id="136198" name="Picture 6">
              <a:extLst>
                <a:ext uri="{FF2B5EF4-FFF2-40B4-BE49-F238E27FC236}">
                  <a16:creationId xmlns:a16="http://schemas.microsoft.com/office/drawing/2014/main" id="{7798A6C7-FB27-8877-5A27-0299599CA4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018" y="3441192"/>
              <a:ext cx="5315700" cy="2936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DF8D6FA6-838D-C7F8-CCCE-60176F3E9486}"/>
                </a:ext>
              </a:extLst>
            </p:cNvPr>
            <p:cNvSpPr txBox="1"/>
            <p:nvPr/>
          </p:nvSpPr>
          <p:spPr>
            <a:xfrm>
              <a:off x="6357476" y="1804315"/>
              <a:ext cx="1945919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altLang="en-US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spettro di energia dell’elettrone</a:t>
              </a:r>
            </a:p>
            <a:p>
              <a:r>
                <a:rPr lang="it-IT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misurato ad altissima precisione</a:t>
              </a:r>
            </a:p>
            <a:p>
              <a:r>
                <a:rPr lang="it-IT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spettrometro di 70 m</a:t>
              </a:r>
              <a:endParaRPr lang="en-GB" sz="1400" b="1" dirty="0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793E257-DAAF-0419-EDF5-0A7DC0214A20}"/>
              </a:ext>
            </a:extLst>
          </p:cNvPr>
          <p:cNvSpPr txBox="1"/>
          <p:nvPr/>
        </p:nvSpPr>
        <p:spPr>
          <a:xfrm>
            <a:off x="0" y="6329119"/>
            <a:ext cx="72248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Latest Press Release by INFN on Katrin (2025 data): </a:t>
            </a:r>
            <a:r>
              <a:rPr lang="en-GB" sz="1600" dirty="0">
                <a:hlinkClick r:id="rId6"/>
              </a:rPr>
              <a:t>Link</a:t>
            </a:r>
            <a:endParaRPr lang="en-GB" sz="1600" dirty="0"/>
          </a:p>
          <a:p>
            <a:r>
              <a:rPr lang="it-IT" sz="1600" i="1" dirty="0"/>
              <a:t>KATRIN Collaboration et al., Science 388, 180–185 (2025)</a:t>
            </a:r>
            <a:endParaRPr lang="en-GB" sz="1600" i="1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1E7392DC-878E-3E89-C99B-1DC8E12848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419" y="4028832"/>
            <a:ext cx="3046412" cy="23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9240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9C1AB7-1951-AB3A-7939-32B4DBD81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28" y="1005681"/>
            <a:ext cx="7981685" cy="5388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78C42DA9-55FE-7DDF-47AD-62C72E8F3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038" y="5957375"/>
            <a:ext cx="6323269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Reines Nobel </a:t>
            </a:r>
            <a:r>
              <a:rPr lang="it-IT" alt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Prize</a:t>
            </a:r>
            <a:r>
              <a:rPr lang="it-IT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alt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  <a:r>
              <a:rPr lang="it-IT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1995 (Cowan </a:t>
            </a:r>
            <a:r>
              <a:rPr lang="it-IT" alt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</a:t>
            </a:r>
            <a:r>
              <a:rPr lang="it-IT" alt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1974)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7734CE4-E4AB-419D-552D-62616E2B0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632" y="2210942"/>
            <a:ext cx="3698240" cy="337629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59D8596-FD5E-3B7B-BF24-AF27C7F15478}"/>
              </a:ext>
            </a:extLst>
          </p:cNvPr>
          <p:cNvSpPr txBox="1"/>
          <p:nvPr/>
        </p:nvSpPr>
        <p:spPr>
          <a:xfrm>
            <a:off x="0" y="6463629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1" u="none" strike="noStrike" dirty="0">
                <a:effectLst/>
                <a:latin typeface="Arial" panose="020B0604020202020204" pitchFamily="34" charset="0"/>
              </a:rPr>
              <a:t>La </a:t>
            </a:r>
            <a:r>
              <a:rPr lang="it-IT" b="1" i="1" u="none" strike="noStrike" dirty="0">
                <a:solidFill>
                  <a:srgbClr val="0432FF"/>
                </a:solidFill>
                <a:effectLst/>
                <a:latin typeface="Arial" panose="020B0604020202020204" pitchFamily="34" charset="0"/>
              </a:rPr>
              <a:t>sezione d'urto predetta </a:t>
            </a:r>
            <a:r>
              <a:rPr lang="it-IT" i="1" u="none" strike="noStrike" dirty="0">
                <a:effectLst/>
                <a:latin typeface="Arial" panose="020B0604020202020204" pitchFamily="34" charset="0"/>
              </a:rPr>
              <a:t>per la reazione era circa </a:t>
            </a:r>
            <a:r>
              <a:rPr lang="it-IT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6×10</a:t>
            </a:r>
            <a:r>
              <a:rPr lang="it-IT" b="1" i="1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−44</a:t>
            </a:r>
            <a:r>
              <a:rPr lang="it-IT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 cm</a:t>
            </a:r>
            <a:r>
              <a:rPr lang="it-IT" b="1" i="1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2</a:t>
            </a:r>
            <a:r>
              <a:rPr lang="it-IT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 </a:t>
            </a:r>
            <a:r>
              <a:rPr lang="it-IT" i="1" u="none" strike="noStrike" dirty="0">
                <a:effectLst/>
                <a:latin typeface="Arial" panose="020B0604020202020204" pitchFamily="34" charset="0"/>
              </a:rPr>
              <a:t>e la </a:t>
            </a:r>
            <a:r>
              <a:rPr lang="it-IT" b="1" i="1" u="none" strike="noStrike" dirty="0">
                <a:solidFill>
                  <a:srgbClr val="0432FF"/>
                </a:solidFill>
                <a:effectLst/>
                <a:latin typeface="Arial" panose="020B0604020202020204" pitchFamily="34" charset="0"/>
              </a:rPr>
              <a:t>sezione d'urto misurata </a:t>
            </a:r>
            <a:r>
              <a:rPr lang="it-IT" i="1" u="none" strike="noStrike" dirty="0">
                <a:effectLst/>
                <a:latin typeface="Arial" panose="020B0604020202020204" pitchFamily="34" charset="0"/>
              </a:rPr>
              <a:t>fu </a:t>
            </a:r>
            <a:r>
              <a:rPr lang="it-IT" b="1" i="1" u="none" strike="noStrike" dirty="0">
                <a:solidFill>
                  <a:srgbClr val="0432FF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6.3×10</a:t>
            </a:r>
            <a:r>
              <a:rPr lang="it-IT" b="1" i="1" u="none" strike="noStrike" baseline="30000" dirty="0">
                <a:solidFill>
                  <a:srgbClr val="0432FF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−44</a:t>
            </a:r>
            <a:r>
              <a:rPr lang="it-IT" b="1" i="1" u="none" strike="noStrike" dirty="0">
                <a:solidFill>
                  <a:srgbClr val="0432FF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 cm</a:t>
            </a:r>
            <a:r>
              <a:rPr lang="it-IT" b="1" i="1" u="none" strike="noStrike" baseline="30000" dirty="0">
                <a:solidFill>
                  <a:srgbClr val="0432FF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2</a:t>
            </a:r>
            <a:endParaRPr lang="en-GB" b="1" i="1" dirty="0">
              <a:solidFill>
                <a:srgbClr val="0432FF"/>
              </a:solidFill>
              <a:highlight>
                <a:srgbClr val="FFFF00"/>
              </a:highlight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FC0C8560-743F-E198-EBD5-1DC204EC885C}"/>
              </a:ext>
            </a:extLst>
          </p:cNvPr>
          <p:cNvSpPr/>
          <p:nvPr/>
        </p:nvSpPr>
        <p:spPr>
          <a:xfrm>
            <a:off x="388928" y="495300"/>
            <a:ext cx="4119572" cy="3835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1478CAA2-916D-B57F-645F-B3A4294318D1}"/>
              </a:ext>
            </a:extLst>
          </p:cNvPr>
          <p:cNvGrpSpPr/>
          <p:nvPr/>
        </p:nvGrpSpPr>
        <p:grpSpPr>
          <a:xfrm>
            <a:off x="4952967" y="936275"/>
            <a:ext cx="2730044" cy="487064"/>
            <a:chOff x="5492476" y="928933"/>
            <a:chExt cx="2214013" cy="219173"/>
          </a:xfrm>
        </p:grpSpPr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CF64AE5-B9D6-1B72-E924-2E68028578ED}"/>
                </a:ext>
              </a:extLst>
            </p:cNvPr>
            <p:cNvSpPr txBox="1"/>
            <p:nvPr/>
          </p:nvSpPr>
          <p:spPr>
            <a:xfrm>
              <a:off x="5492476" y="940363"/>
              <a:ext cx="545390" cy="207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de-DE" sz="2400" baseline="30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de-DE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58C0EAEE-011C-D3AD-83AC-81B3F0C58DC7}"/>
                    </a:ext>
                  </a:extLst>
                </p:cNvPr>
                <p:cNvSpPr txBox="1"/>
                <p:nvPr/>
              </p:nvSpPr>
              <p:spPr>
                <a:xfrm>
                  <a:off x="5842178" y="928933"/>
                  <a:ext cx="1864311" cy="2077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2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de-DE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de-DE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  <m:r>
                          <a:rPr lang="de-DE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de-DE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de-DE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</m:sup>
                        </m:sSup>
                        <m:r>
                          <a:rPr lang="de-DE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de-DE" sz="2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𝜈</m:t>
                            </m:r>
                          </m:e>
                        </m:acc>
                      </m:oMath>
                    </m:oMathPara>
                  </a14:m>
                  <a:endPara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58C0EAEE-011C-D3AD-83AC-81B3F0C58D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2178" y="928933"/>
                  <a:ext cx="1864311" cy="207743"/>
                </a:xfrm>
                <a:prstGeom prst="rect">
                  <a:avLst/>
                </a:prstGeom>
                <a:blipFill>
                  <a:blip r:embed="rId4"/>
                  <a:stretch>
                    <a:fillRect b="-1081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Immagine 15">
            <a:extLst>
              <a:ext uri="{FF2B5EF4-FFF2-40B4-BE49-F238E27FC236}">
                <a16:creationId xmlns:a16="http://schemas.microsoft.com/office/drawing/2014/main" id="{C9F7887D-E76B-0BC3-17E5-F6AA8EAC3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3" y="889530"/>
            <a:ext cx="2436649" cy="2418049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C8B1B84-D6A5-1089-28B8-7423F69A48B5}"/>
              </a:ext>
            </a:extLst>
          </p:cNvPr>
          <p:cNvSpPr txBox="1"/>
          <p:nvPr/>
        </p:nvSpPr>
        <p:spPr>
          <a:xfrm>
            <a:off x="2198417" y="1082521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432FF"/>
                </a:solidFill>
              </a:rPr>
              <a:t>p from water tanks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818FF9C-122B-9241-580E-B5691F7BD66B}"/>
              </a:ext>
            </a:extLst>
          </p:cNvPr>
          <p:cNvSpPr txBox="1"/>
          <p:nvPr/>
        </p:nvSpPr>
        <p:spPr>
          <a:xfrm>
            <a:off x="2234018" y="1686236"/>
            <a:ext cx="167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432FF"/>
                </a:solidFill>
              </a:rPr>
              <a:t>e+ annihilation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D44B130-7D53-1AF8-B0D3-ADA8D08DFFF9}"/>
              </a:ext>
            </a:extLst>
          </p:cNvPr>
          <p:cNvSpPr txBox="1"/>
          <p:nvPr/>
        </p:nvSpPr>
        <p:spPr>
          <a:xfrm>
            <a:off x="2230806" y="2386165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432FF"/>
                </a:solidFill>
              </a:rPr>
              <a:t>e- Compton scattering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AB937AF-0855-1189-E6A7-6BE46C181250}"/>
              </a:ext>
            </a:extLst>
          </p:cNvPr>
          <p:cNvSpPr txBox="1"/>
          <p:nvPr/>
        </p:nvSpPr>
        <p:spPr>
          <a:xfrm>
            <a:off x="324260" y="479329"/>
            <a:ext cx="2360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rgbClr val="FF0000"/>
                </a:solidFill>
              </a:rPr>
              <a:t>Instant signal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78F5F62-0EF9-541D-C840-8145ECB8FCB7}"/>
              </a:ext>
            </a:extLst>
          </p:cNvPr>
          <p:cNvSpPr txBox="1"/>
          <p:nvPr/>
        </p:nvSpPr>
        <p:spPr>
          <a:xfrm>
            <a:off x="312877" y="2993291"/>
            <a:ext cx="298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rgbClr val="FF0000"/>
                </a:solidFill>
              </a:rPr>
              <a:t>Retarded signal </a:t>
            </a:r>
            <a:r>
              <a:rPr lang="en-GB" b="1" dirty="0">
                <a:solidFill>
                  <a:srgbClr val="FF0000"/>
                </a:solidFill>
              </a:rPr>
              <a:t>(1 </a:t>
            </a:r>
            <a:r>
              <a:rPr lang="en-GB" b="1" dirty="0" err="1">
                <a:solidFill>
                  <a:srgbClr val="FF0000"/>
                </a:solidFill>
              </a:rPr>
              <a:t>ms</a:t>
            </a:r>
            <a:r>
              <a:rPr lang="en-GB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B2C4F7E4-58E9-86CA-82B2-0B5247C5A5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928" y="3362366"/>
            <a:ext cx="1841878" cy="587833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0605D31-28DD-FF08-720B-B901BE10A203}"/>
              </a:ext>
            </a:extLst>
          </p:cNvPr>
          <p:cNvSpPr txBox="1"/>
          <p:nvPr/>
        </p:nvSpPr>
        <p:spPr>
          <a:xfrm>
            <a:off x="2256453" y="3353110"/>
            <a:ext cx="34446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rgbClr val="0432FF"/>
                </a:solidFill>
              </a:rPr>
              <a:t>neutron capture on p </a:t>
            </a:r>
          </a:p>
          <a:p>
            <a:r>
              <a:rPr lang="en-GB" sz="1400" i="1" dirty="0">
                <a:solidFill>
                  <a:srgbClr val="0432FF"/>
                </a:solidFill>
              </a:rPr>
              <a:t>((</a:t>
            </a:r>
            <a:r>
              <a:rPr lang="en-GB" sz="1400" i="1" dirty="0" err="1">
                <a:solidFill>
                  <a:srgbClr val="0432FF"/>
                </a:solidFill>
              </a:rPr>
              <a:t>n,p</a:t>
            </a:r>
            <a:r>
              <a:rPr lang="en-GB" sz="1400" i="1" dirty="0">
                <a:solidFill>
                  <a:srgbClr val="0432FF"/>
                </a:solidFill>
              </a:rPr>
              <a:t>)</a:t>
            </a:r>
            <a:r>
              <a:rPr lang="en-GB" sz="1400" i="1" dirty="0">
                <a:solidFill>
                  <a:srgbClr val="0432FF"/>
                </a:solidFill>
                <a:sym typeface="Wingdings" pitchFamily="2" charset="2"/>
              </a:rPr>
              <a:t> d+ </a:t>
            </a:r>
            <a:r>
              <a:rPr lang="en-GB" sz="1400" i="1" dirty="0">
                <a:solidFill>
                  <a:srgbClr val="0432FF"/>
                </a:solidFill>
                <a:latin typeface="Symbol" pitchFamily="2" charset="2"/>
                <a:sym typeface="Wingdings" pitchFamily="2" charset="2"/>
              </a:rPr>
              <a:t>g</a:t>
            </a:r>
            <a:r>
              <a:rPr lang="en-GB" sz="1400" i="1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lang="en-GB" sz="1400" i="1" dirty="0">
                <a:solidFill>
                  <a:srgbClr val="0432FF"/>
                </a:solidFill>
              </a:rPr>
              <a:t>2.2 MeV)  </a:t>
            </a:r>
          </a:p>
          <a:p>
            <a:r>
              <a:rPr lang="en-GB" sz="1400" i="1" dirty="0">
                <a:solidFill>
                  <a:srgbClr val="0432FF"/>
                </a:solidFill>
              </a:rPr>
              <a:t>and (</a:t>
            </a:r>
            <a:r>
              <a:rPr lang="en-GB" sz="1400" i="1" dirty="0" err="1">
                <a:solidFill>
                  <a:srgbClr val="0432FF"/>
                </a:solidFill>
              </a:rPr>
              <a:t>n,Cd</a:t>
            </a:r>
            <a:r>
              <a:rPr lang="en-GB" sz="1400" i="1" dirty="0">
                <a:solidFill>
                  <a:srgbClr val="0432FF"/>
                </a:solidFill>
              </a:rPr>
              <a:t>)</a:t>
            </a:r>
            <a:r>
              <a:rPr lang="en-GB" sz="1400" i="1" dirty="0">
                <a:solidFill>
                  <a:srgbClr val="0432FF"/>
                </a:solidFill>
                <a:sym typeface="Wingdings" pitchFamily="2" charset="2"/>
              </a:rPr>
              <a:t> Cd*+</a:t>
            </a:r>
            <a:r>
              <a:rPr lang="en-GB" sz="1400" i="1" dirty="0">
                <a:solidFill>
                  <a:srgbClr val="0432FF"/>
                </a:solidFill>
                <a:latin typeface="Symbol" pitchFamily="2" charset="2"/>
                <a:sym typeface="Wingdings" pitchFamily="2" charset="2"/>
              </a:rPr>
              <a:t>g</a:t>
            </a:r>
            <a:r>
              <a:rPr lang="en-GB" sz="1400" i="1" dirty="0">
                <a:solidFill>
                  <a:srgbClr val="0432FF"/>
                </a:solidFill>
              </a:rPr>
              <a:t> </a:t>
            </a:r>
          </a:p>
        </p:txBody>
      </p:sp>
      <p:sp>
        <p:nvSpPr>
          <p:cNvPr id="25" name="Parentesi graffa aperta 24">
            <a:extLst>
              <a:ext uri="{FF2B5EF4-FFF2-40B4-BE49-F238E27FC236}">
                <a16:creationId xmlns:a16="http://schemas.microsoft.com/office/drawing/2014/main" id="{726970C0-76CD-C493-8DFC-9B5F81BF3ED5}"/>
              </a:ext>
            </a:extLst>
          </p:cNvPr>
          <p:cNvSpPr/>
          <p:nvPr/>
        </p:nvSpPr>
        <p:spPr>
          <a:xfrm>
            <a:off x="45998" y="680203"/>
            <a:ext cx="252600" cy="2545033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2EACA263-F4FE-B210-2A2E-CFD48CBB4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331"/>
            <a:ext cx="1219200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Neutrino </a:t>
            </a:r>
            <a:r>
              <a:rPr lang="it-IT" alt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«Project Poltergeist»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it-IT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performed</a:t>
            </a:r>
            <a:r>
              <a:rPr lang="it-IT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4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  <a:r>
              <a:rPr lang="it-IT" altLang="en-US" sz="2400" b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400" b="1" dirty="0" err="1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reactor</a:t>
            </a:r>
            <a:r>
              <a:rPr lang="it-IT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1953-1956) 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828423A-281C-C312-ACDC-2188146454F9}"/>
              </a:ext>
            </a:extLst>
          </p:cNvPr>
          <p:cNvSpPr txBox="1"/>
          <p:nvPr/>
        </p:nvSpPr>
        <p:spPr>
          <a:xfrm>
            <a:off x="7079045" y="1376246"/>
            <a:ext cx="629285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5×10</a:t>
            </a:r>
            <a:r>
              <a:rPr lang="it-IT" b="1" i="1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13</a:t>
            </a:r>
            <a:r>
              <a:rPr lang="it-IT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 cm</a:t>
            </a:r>
            <a:r>
              <a:rPr lang="it-IT" b="1" i="1" baseline="30000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2/</a:t>
            </a:r>
            <a:r>
              <a:rPr lang="it-IT" b="1" i="1" dirty="0" err="1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s</a:t>
            </a:r>
            <a:r>
              <a:rPr lang="it-IT" b="1" i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(</a:t>
            </a:r>
            <a:r>
              <a:rPr lang="it-IT" sz="1600" i="1" dirty="0" err="1">
                <a:solidFill>
                  <a:srgbClr val="0432FF"/>
                </a:solidFill>
                <a:latin typeface="Arial" panose="020B0604020202020204" pitchFamily="34" charset="0"/>
              </a:rPr>
              <a:t>much</a:t>
            </a:r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it-IT" sz="1600" i="1" dirty="0" err="1">
                <a:solidFill>
                  <a:srgbClr val="0432FF"/>
                </a:solidFill>
                <a:latin typeface="Arial" panose="020B0604020202020204" pitchFamily="34" charset="0"/>
              </a:rPr>
              <a:t>higher</a:t>
            </a:r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it-IT" sz="1600" i="1" dirty="0" err="1">
                <a:solidFill>
                  <a:srgbClr val="0432FF"/>
                </a:solidFill>
                <a:latin typeface="Arial" panose="020B0604020202020204" pitchFamily="34" charset="0"/>
              </a:rPr>
              <a:t>flux</a:t>
            </a:r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  <a:r>
              <a:rPr lang="it-IT" sz="1600" i="1" dirty="0" err="1">
                <a:solidFill>
                  <a:srgbClr val="0432FF"/>
                </a:solidFill>
                <a:latin typeface="Arial" panose="020B0604020202020204" pitchFamily="34" charset="0"/>
              </a:rPr>
              <a:t>than</a:t>
            </a:r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                          from </a:t>
            </a:r>
            <a:r>
              <a:rPr lang="it-IT" sz="1600" i="1" dirty="0" err="1">
                <a:solidFill>
                  <a:srgbClr val="0432FF"/>
                </a:solidFill>
                <a:latin typeface="Arial" panose="020B0604020202020204" pitchFamily="34" charset="0"/>
              </a:rPr>
              <a:t>radioactive</a:t>
            </a:r>
            <a:r>
              <a:rPr lang="it-IT" sz="1600" i="1" dirty="0">
                <a:solidFill>
                  <a:srgbClr val="0432FF"/>
                </a:solidFill>
                <a:latin typeface="Arial" panose="020B0604020202020204" pitchFamily="34" charset="0"/>
              </a:rPr>
              <a:t> sources) </a:t>
            </a:r>
            <a:endParaRPr lang="en-GB" sz="1600" dirty="0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49509FCE-74C1-3A8A-1400-69A421728B65}"/>
              </a:ext>
            </a:extLst>
          </p:cNvPr>
          <p:cNvSpPr/>
          <p:nvPr/>
        </p:nvSpPr>
        <p:spPr>
          <a:xfrm>
            <a:off x="7289801" y="1005689"/>
            <a:ext cx="418462" cy="354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96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1" grpId="0"/>
      <p:bldP spid="22" grpId="0"/>
      <p:bldP spid="24" grpId="0"/>
      <p:bldP spid="2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1B9C6F1-227C-5304-8B30-5953999459ED}"/>
              </a:ext>
            </a:extLst>
          </p:cNvPr>
          <p:cNvSpPr txBox="1"/>
          <p:nvPr/>
        </p:nvSpPr>
        <p:spPr>
          <a:xfrm>
            <a:off x="1179570" y="1595840"/>
            <a:ext cx="9044335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0432FF"/>
                </a:solidFill>
              </a:rPr>
              <a:t>next lecture on beta decay</a:t>
            </a:r>
          </a:p>
          <a:p>
            <a:r>
              <a:rPr lang="en-GB" sz="4400" b="1" dirty="0">
                <a:solidFill>
                  <a:srgbClr val="0432FF"/>
                </a:solidFill>
              </a:rPr>
              <a:t>selection rules:</a:t>
            </a:r>
          </a:p>
          <a:p>
            <a:endParaRPr lang="en-GB" sz="4400" b="1" dirty="0">
              <a:solidFill>
                <a:srgbClr val="0432FF"/>
              </a:solidFill>
            </a:endParaRPr>
          </a:p>
          <a:p>
            <a:r>
              <a:rPr lang="en-GB" sz="4400" dirty="0"/>
              <a:t>After discussion on SHELL MODEL</a:t>
            </a:r>
          </a:p>
        </p:txBody>
      </p:sp>
    </p:spTree>
    <p:extLst>
      <p:ext uri="{BB962C8B-B14F-4D97-AF65-F5344CB8AC3E}">
        <p14:creationId xmlns:p14="http://schemas.microsoft.com/office/powerpoint/2010/main" val="30370257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9B2028-E261-39A5-E87C-88A660E4A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Decadimento beta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BAD9E164-B14F-18B5-A614-F1718133D0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600201"/>
                <a:ext cx="11236036" cy="4983161"/>
              </a:xfrm>
            </p:spPr>
            <p:txBody>
              <a:bodyPr>
                <a:normAutofit fontScale="40000" lnSpcReduction="20000"/>
              </a:bodyPr>
              <a:lstStyle/>
              <a:p>
                <a:pPr algn="just"/>
                <a:r>
                  <a:rPr lang="it-IT" b="1" dirty="0"/>
                  <a:t>Il trizio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b="1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</m:sPre>
                  </m:oMath>
                </a14:m>
                <a:r>
                  <a:rPr lang="it-IT" b="1" dirty="0"/>
                  <a:t> decade per emissione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b="1" dirty="0"/>
                  <a:t> con un tempo di dimezzamento di 12.323 anni. Un campione composto contenente 0.1 g di trizio viene inserito dentro un piccolo calorimetro da laboratorio, e si misura sperimentalmente una potenza prodotta dal campione di trizio pari a 28 </a:t>
                </a:r>
                <a:r>
                  <a:rPr lang="it-IT" b="1" dirty="0" err="1"/>
                  <a:t>cal</a:t>
                </a:r>
                <a:r>
                  <a:rPr lang="it-IT" b="1" dirty="0"/>
                  <a:t>/ora. Calcolare quanto vale l’energia cinetica media delle particelle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b="1" dirty="0"/>
                  <a:t> emesse dal trizio.</a:t>
                </a:r>
              </a:p>
              <a:p>
                <a:pPr marL="0" indent="0">
                  <a:buNone/>
                </a:pPr>
                <a:r>
                  <a:rPr lang="it-IT" dirty="0"/>
                  <a:t>Il decadimento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dirty="0"/>
                  <a:t> del trizio si scrive: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sPre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sPre>
                    <m:r>
                      <a:rPr lang="it-IT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e>
                    </m:acc>
                  </m:oMath>
                </a14:m>
                <a:r>
                  <a:rPr lang="it-IT" dirty="0"/>
                  <a:t>. La stragrande maggior parte della potenza termica osservata nel calorimetro è dovuta all’energia cinetica degli elettroni, che vengono di sicuro completamente frenati dentro il calorimetro.</a:t>
                </a:r>
              </a:p>
              <a:p>
                <a:pPr marL="0" indent="0">
                  <a:buNone/>
                </a:pPr>
                <a:r>
                  <a:rPr lang="it-IT" dirty="0"/>
                  <a:t>La potenza termica depositata nel calorimetro sarà quindi: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b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𝑑𝑒𝑝</m:t>
                            </m:r>
                          </m:sup>
                        </m:sSubSup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acc>
                          <m:accPr>
                            <m:chr m:val="̅"/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Sup>
                              <m:sSubSup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  <m:sup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𝑐𝑖𝑛</m:t>
                                </m:r>
                              </m:sup>
                            </m:sSubSup>
                          </m:e>
                        </m:acc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it-IT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𝑐𝑖𝑛</m:t>
                            </m:r>
                          </m:sup>
                        </m:sSubSup>
                      </m:e>
                    </m:acc>
                  </m:oMath>
                </a14:m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Dove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𝑐𝑖𝑛</m:t>
                            </m:r>
                          </m:sup>
                        </m:sSubSup>
                      </m:e>
                    </m:acc>
                  </m:oMath>
                </a14:m>
                <a:r>
                  <a:rPr lang="it-IT" dirty="0"/>
                  <a:t> è l’energia cinetica media degli elettroni, e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/>
                  <a:t>è uguale al numero di elettroni per unità di tempo emessi nel decadimento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dirty="0"/>
                  <a:t> del trizio, ovvero l’attività della sorgente. Questa quantità di può calcolare come: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sPre>
                            <m:sPrePr>
                              <m:ctrlPr>
                                <a:rPr lang="it-IT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sPre>
                        </m:sub>
                      </m:sSub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vale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0.693</m:t>
                        </m:r>
                      </m:num>
                      <m:den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1/2</m:t>
                            </m:r>
                          </m:sub>
                        </m:sSub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0.693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12.323∙31.356∙</m:t>
                        </m:r>
                        <m:sSup>
                          <m:sSup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=1.793∙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−9</m:t>
                        </m:r>
                      </m:sup>
                    </m:sSup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it-IT" dirty="0"/>
                  <a:t>, poi per trovare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sPre>
                          <m:sPre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sPre>
                      </m:sub>
                    </m:sSub>
                  </m:oMath>
                </a14:m>
                <a:r>
                  <a:rPr lang="it-IT" dirty="0"/>
                  <a:t> si usa la relazione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sPre>
                            <m:sPre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sPre>
                        </m:sub>
                      </m:sSub>
                      <m:r>
                        <a:rPr lang="it-IT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bSup>
                            <m:sSub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𝑚𝑜𝑙</m:t>
                              </m:r>
                            </m:sub>
                            <m:sup>
                              <m:sPre>
                                <m:sPre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  <m:e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</m:sPre>
                            </m:sup>
                          </m:sSubSup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0.1 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∙6.02∙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=2.01∙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22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Dunque l’attività del trizio sarà pari 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=1.793∙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sup>
                      </m:sSup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∙2.01∙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22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=3.6∙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𝐵𝑞</m:t>
                      </m:r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Valore molto alto di quasi 1000 Ci! Invertendo la formula della potenza si trova l’energia cinetica media degli elettroni emessi: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𝑐𝑖𝑛</m:t>
                              </m:r>
                            </m:sup>
                          </m:sSubSup>
                        </m:e>
                      </m:acc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28 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𝑐𝑎𝑙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3.6∙</m:t>
                          </m:r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</m:t>
                              </m:r>
                            </m:sup>
                          </m:sSup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=28∙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4.186 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3600 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3.6∙</m:t>
                          </m:r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13</m:t>
                              </m:r>
                            </m:sup>
                          </m:sSup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=9.04∙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−16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Che trasformata in elettronvolt diviene: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𝑐𝑖𝑛</m:t>
                              </m:r>
                            </m:sup>
                          </m:sSubSup>
                        </m:e>
                      </m:acc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9.04∙</m:t>
                          </m:r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−16</m:t>
                              </m:r>
                            </m:sup>
                          </m:sSup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1.6∙</m:t>
                          </m:r>
                          <m:sSup>
                            <m:sSup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−19</m:t>
                              </m:r>
                            </m:sup>
                          </m:sSup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=5652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𝑒𝑉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=5.65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𝑘𝑒𝑉</m:t>
                      </m:r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endParaRPr lang="it-IT" dirty="0"/>
              </a:p>
            </p:txBody>
          </p:sp>
        </mc:Choice>
        <mc:Fallback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BAD9E164-B14F-18B5-A614-F1718133D0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600201"/>
                <a:ext cx="11236036" cy="4983161"/>
              </a:xfrm>
              <a:blipFill>
                <a:blip r:embed="rId2"/>
                <a:stretch>
                  <a:fillRect l="-113" t="-1018" r="-1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425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E4E0668-851C-4F69-F7BC-E3D278610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23" y="1209055"/>
            <a:ext cx="4990079" cy="431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517D2F5-16D8-EF36-7762-8EA396748E02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</a:t>
            </a:r>
            <a:endParaRPr lang="it-IT" sz="3200" b="1" dirty="0">
              <a:solidFill>
                <a:srgbClr val="8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310px-Beta_Negative_Decay_svg">
            <a:extLst>
              <a:ext uri="{FF2B5EF4-FFF2-40B4-BE49-F238E27FC236}">
                <a16:creationId xmlns:a16="http://schemas.microsoft.com/office/drawing/2014/main" id="{1A0EBDD3-67AF-7D1B-43E4-CF8B6D411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818" y="1100880"/>
            <a:ext cx="3164746" cy="316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>
            <a:extLst>
              <a:ext uri="{FF2B5EF4-FFF2-40B4-BE49-F238E27FC236}">
                <a16:creationId xmlns:a16="http://schemas.microsoft.com/office/drawing/2014/main" id="{17649282-1E87-DA37-4999-BAD383BA9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7451" y="1400190"/>
            <a:ext cx="24609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2400" i="0" dirty="0" err="1">
                <a:solidFill>
                  <a:srgbClr val="0000CC"/>
                </a:solidFill>
                <a:latin typeface="Times New Roman" pitchFamily="18" charset="0"/>
              </a:rPr>
              <a:t>m</a:t>
            </a:r>
            <a:r>
              <a:rPr lang="en-US" altLang="de-DE" sz="2400" i="0" baseline="-25000" dirty="0" err="1">
                <a:solidFill>
                  <a:srgbClr val="0000CC"/>
                </a:solidFill>
                <a:latin typeface="Times New Roman" pitchFamily="18" charset="0"/>
              </a:rPr>
              <a:t>p</a:t>
            </a:r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</a:rPr>
              <a:t>=1.6</a:t>
            </a:r>
            <a:r>
              <a:rPr lang="en-US" altLang="de-DE" sz="2400" i="0" dirty="0">
                <a:solidFill>
                  <a:srgbClr val="0000CC"/>
                </a:solidFill>
                <a:highlight>
                  <a:srgbClr val="FFFF00"/>
                </a:highlight>
                <a:latin typeface="Times New Roman" pitchFamily="18" charset="0"/>
              </a:rPr>
              <a:t>73</a:t>
            </a:r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en-US" altLang="de-DE" sz="2400" i="0" baseline="30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-27</a:t>
            </a:r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kg</a:t>
            </a:r>
          </a:p>
          <a:p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de-DE" sz="200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938.272MeV/c</a:t>
            </a:r>
            <a:r>
              <a:rPr lang="en-US" altLang="de-DE" sz="2000" i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D573C765-0380-51D1-6137-C95C7F982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1897" y="3088716"/>
            <a:ext cx="24609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2400" i="0" dirty="0" err="1">
                <a:solidFill>
                  <a:srgbClr val="0000CC"/>
                </a:solidFill>
                <a:latin typeface="Times New Roman" pitchFamily="18" charset="0"/>
              </a:rPr>
              <a:t>m</a:t>
            </a:r>
            <a:r>
              <a:rPr lang="en-US" altLang="de-DE" sz="2400" i="0" baseline="-25000" dirty="0" err="1">
                <a:solidFill>
                  <a:srgbClr val="0000CC"/>
                </a:solidFill>
                <a:latin typeface="Times New Roman" pitchFamily="18" charset="0"/>
              </a:rPr>
              <a:t>n</a:t>
            </a:r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</a:rPr>
              <a:t>=1.6</a:t>
            </a:r>
            <a:r>
              <a:rPr lang="en-US" altLang="de-DE" sz="2400" i="0" dirty="0">
                <a:solidFill>
                  <a:srgbClr val="0000CC"/>
                </a:solidFill>
                <a:highlight>
                  <a:srgbClr val="FFFF00"/>
                </a:highlight>
                <a:latin typeface="Times New Roman" pitchFamily="18" charset="0"/>
              </a:rPr>
              <a:t>75</a:t>
            </a:r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en-US" altLang="de-DE" sz="2400" i="0" baseline="30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-27</a:t>
            </a:r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kg</a:t>
            </a:r>
          </a:p>
          <a:p>
            <a:r>
              <a:rPr lang="en-US" altLang="de-DE" sz="2400" i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altLang="de-DE" sz="2000" i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939.565MeV/c</a:t>
            </a:r>
            <a:r>
              <a:rPr lang="en-US" altLang="de-DE" sz="2000" i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5777C8C5-1A74-34C4-516F-5107CB4A80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230885" y="2186263"/>
            <a:ext cx="0" cy="8636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id="{BE825BA1-1444-A6EE-1FF2-52A80990A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5489" y="4265627"/>
            <a:ext cx="59234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mean lifetime</a:t>
            </a:r>
            <a:r>
              <a:rPr lang="en-US" altLang="de-DE" sz="2400" i="0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 </a:t>
            </a:r>
            <a:r>
              <a:rPr lang="it-IT" altLang="de-DE" sz="2400" dirty="0">
                <a:solidFill>
                  <a:srgbClr val="000000"/>
                </a:solidFill>
                <a:latin typeface="Symbol" pitchFamily="2" charset="2"/>
                <a:cs typeface="Arial" panose="020B0604020202020204" pitchFamily="34" charset="0"/>
              </a:rPr>
              <a:t>t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de-DE" sz="2000" b="1" dirty="0">
                <a:solidFill>
                  <a:srgbClr val="0432FF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en-US" altLang="de-DE" sz="2000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de-DE" sz="2000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eutrons is 885.7(8) </a:t>
            </a:r>
            <a:r>
              <a:rPr lang="en-US" altLang="de-DE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[s]</a:t>
            </a:r>
            <a:endParaRPr lang="en-US" altLang="de-DE" sz="2000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3">
                <a:extLst>
                  <a:ext uri="{FF2B5EF4-FFF2-40B4-BE49-F238E27FC236}">
                    <a16:creationId xmlns:a16="http://schemas.microsoft.com/office/drawing/2014/main" id="{D388FF12-0C6B-9D59-4082-ED6AB7A40992}"/>
                  </a:ext>
                </a:extLst>
              </p:cNvPr>
              <p:cNvSpPr txBox="1"/>
              <p:nvPr/>
            </p:nvSpPr>
            <p:spPr>
              <a:xfrm>
                <a:off x="6372372" y="4777242"/>
                <a:ext cx="4862357" cy="52322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latin typeface="Cambria Math"/>
                        </a:rPr>
                        <m:t>𝑛</m:t>
                      </m:r>
                      <m:r>
                        <a:rPr lang="de-DE" sz="2800" b="0" i="1" smtClean="0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de-DE" sz="2800" b="0" i="1" smtClean="0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de-DE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8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800" b="0" i="1" smtClean="0"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de-DE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de-DE" sz="2800" b="0" i="1" smtClean="0">
                                  <a:latin typeface="Cambria Math"/>
                                  <a:ea typeface="Cambria Math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</m:e>
                      </m:acc>
                      <m:r>
                        <a:rPr lang="de-DE" sz="2800" b="0" i="1" smtClean="0">
                          <a:latin typeface="Cambria Math"/>
                          <a:ea typeface="Cambria Math"/>
                        </a:rPr>
                        <m:t>+0.782 </m:t>
                      </m:r>
                      <m:r>
                        <a:rPr lang="de-DE" sz="2800" b="0" i="1" smtClean="0">
                          <a:latin typeface="Cambria Math"/>
                          <a:ea typeface="Cambria Math"/>
                        </a:rPr>
                        <m:t>𝑀𝑒𝑉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feld 3">
                <a:extLst>
                  <a:ext uri="{FF2B5EF4-FFF2-40B4-BE49-F238E27FC236}">
                    <a16:creationId xmlns:a16="http://schemas.microsoft.com/office/drawing/2014/main" id="{D388FF12-0C6B-9D59-4082-ED6AB7A40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372" y="4777242"/>
                <a:ext cx="4862357" cy="523220"/>
              </a:xfrm>
              <a:prstGeom prst="rect">
                <a:avLst/>
              </a:prstGeom>
              <a:blipFill>
                <a:blip r:embed="rId4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ttangolo 12">
            <a:extLst>
              <a:ext uri="{FF2B5EF4-FFF2-40B4-BE49-F238E27FC236}">
                <a16:creationId xmlns:a16="http://schemas.microsoft.com/office/drawing/2014/main" id="{F0818B57-E16C-63AA-AD71-12CF03306BFC}"/>
              </a:ext>
            </a:extLst>
          </p:cNvPr>
          <p:cNvSpPr/>
          <p:nvPr/>
        </p:nvSpPr>
        <p:spPr>
          <a:xfrm>
            <a:off x="6246642" y="5624534"/>
            <a:ext cx="3613490" cy="104644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</a:t>
            </a:r>
            <a:r>
              <a:rPr lang="it-IT" sz="16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 938.27208816(29) </a:t>
            </a: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MeV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/c2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</a:t>
            </a:r>
            <a:r>
              <a:rPr lang="it-IT" sz="1600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= 939.565378(21) </a:t>
            </a:r>
            <a:r>
              <a:rPr lang="it-IT" dirty="0" err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MeV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/c2</a:t>
            </a:r>
            <a:endParaRPr lang="it-IT" sz="105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600" b="1" dirty="0">
              <a:solidFill>
                <a:srgbClr val="0432FF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m_p</a:t>
            </a:r>
            <a:r>
              <a:rPr lang="it-IT" sz="2000" b="1" dirty="0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&lt; </a:t>
            </a:r>
            <a:r>
              <a:rPr lang="it-IT" sz="2000" b="1" dirty="0" err="1">
                <a:solidFill>
                  <a:srgbClr val="0432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m_n</a:t>
            </a:r>
            <a:endParaRPr lang="it-IT" sz="2000" b="1" dirty="0">
              <a:solidFill>
                <a:srgbClr val="0432FF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887C11D-8B4D-C806-349D-FD8452588E14}"/>
              </a:ext>
            </a:extLst>
          </p:cNvPr>
          <p:cNvSpPr txBox="1"/>
          <p:nvPr/>
        </p:nvSpPr>
        <p:spPr>
          <a:xfrm>
            <a:off x="2184395" y="2493748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1ED43D-12B6-30A5-E32A-07DF6BB3A6B1}"/>
              </a:ext>
            </a:extLst>
          </p:cNvPr>
          <p:cNvSpPr txBox="1"/>
          <p:nvPr/>
        </p:nvSpPr>
        <p:spPr>
          <a:xfrm>
            <a:off x="4299004" y="3910578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365936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1C7E2-FA80-4C93-A8AA-7F175CE1A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Decadimento beta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6DB50C60-9E03-4FEC-B0F5-07409BAB35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32500" lnSpcReduction="20000"/>
              </a:bodyPr>
              <a:lstStyle/>
              <a:p>
                <a:pPr algn="just"/>
                <a:r>
                  <a:rPr lang="it-IT" b="1" dirty="0"/>
                  <a:t>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b="1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sub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sPre>
                  </m:oMath>
                </a14:m>
                <a:r>
                  <a:rPr lang="it-IT" b="1" dirty="0"/>
                  <a:t> possiede due modi di decadimento: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sub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  <m:e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sPre>
                    <m:r>
                      <a:rPr lang="it-IT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Pre>
                      <m:sPrePr>
                        <m:ctrlP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sub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𝑪𝒂</m:t>
                        </m:r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it-IT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it-IT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it-IT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it-IT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𝝂</m:t>
                                </m:r>
                              </m:e>
                              <m:sub>
                                <m:r>
                                  <a:rPr lang="it-IT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sub>
                            </m:sSub>
                          </m:e>
                        </m:acc>
                      </m:e>
                    </m:sPre>
                  </m:oMath>
                </a14:m>
                <a:r>
                  <a:rPr lang="it-IT" b="1" dirty="0"/>
                  <a:t> </a:t>
                </a:r>
                <a:r>
                  <a:rPr lang="it-IT" sz="2000" b="1" dirty="0"/>
                  <a:t>(decadimento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p>
                        <m:r>
                          <a:rPr lang="it-IT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sz="2000" b="1" dirty="0"/>
                  <a:t>)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sub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  <m:e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sPre>
                    <m:r>
                      <a:rPr lang="it-IT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Pre>
                      <m:sPrePr>
                        <m:ctrlPr>
                          <a:rPr lang="it-IT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𝟏𝟖</m:t>
                        </m:r>
                      </m:sub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𝑨𝒓</m:t>
                        </m:r>
                        <m:r>
                          <a:rPr lang="it-IT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𝝂</m:t>
                            </m:r>
                          </m:e>
                          <m:sub>
                            <m: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e>
                    </m:sPre>
                  </m:oMath>
                </a14:m>
                <a:r>
                  <a:rPr lang="it-IT" b="1" dirty="0"/>
                  <a:t> </a:t>
                </a:r>
                <a:r>
                  <a:rPr lang="it-IT" sz="2000" b="1" dirty="0"/>
                  <a:t>(cattura elettronica seguita da decadimento gamma)</a:t>
                </a:r>
                <a:endParaRPr lang="it-IT" b="1" dirty="0"/>
              </a:p>
              <a:p>
                <a:pPr marL="0" indent="0" algn="just">
                  <a:buNone/>
                </a:pPr>
                <a:r>
                  <a:rPr lang="it-IT" b="1" dirty="0"/>
                  <a:t>Il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sub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  <m:e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sPre>
                  </m:oMath>
                </a14:m>
                <a:r>
                  <a:rPr lang="it-IT" b="1" dirty="0"/>
                  <a:t> si trova in tracce (120 parti per milione) in minerali contenenti l’isotopo più stabile del potassio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sub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𝟑𝟗</m:t>
                        </m:r>
                      </m:sup>
                      <m:e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sPre>
                    <m:r>
                      <a:rPr lang="it-IT" b="1" i="1" smtClean="0">
                        <a:latin typeface="Cambria Math" panose="02040503050406030204" pitchFamily="18" charset="0"/>
                      </a:rPr>
                      <m:t>. (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𝐥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𝐚𝐥𝐭𝐫𝐨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𝐢𝐬𝐨𝐭𝐨𝐩𝐨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𝐬𝐭𝐚𝐛𝐢𝐥𝐞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, </m:t>
                    </m:r>
                    <m:sPre>
                      <m:sPre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𝟏𝟗</m:t>
                        </m:r>
                      </m:sub>
                      <m:sup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𝟒𝟏</m:t>
                        </m:r>
                      </m:sup>
                      <m:e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sPre>
                    <m:r>
                      <a:rPr lang="it-IT" b="1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it-IT" b="1" dirty="0"/>
                  <a:t>è presente in modo minoritario in natura). Se in un kilogrammo di potassio naturale si osserva un’attività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b="1" dirty="0"/>
                  <a:t> di 29000 </a:t>
                </a:r>
                <a:r>
                  <a:rPr lang="it-IT" b="1" dirty="0" err="1"/>
                  <a:t>Bq</a:t>
                </a:r>
                <a:r>
                  <a:rPr lang="it-IT" b="1" dirty="0"/>
                  <a:t> e se ci sono in media 12 raggi gamma emessi ogni 100 raggi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b="1" dirty="0"/>
                  <a:t>, si determini la vita media del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𝟏𝟗</m:t>
                        </m:r>
                      </m:sub>
                      <m:sup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  <m:e>
                        <m:r>
                          <a:rPr lang="it-IT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sPre>
                  </m:oMath>
                </a14:m>
                <a:r>
                  <a:rPr lang="it-IT" b="1" dirty="0"/>
                  <a:t>.</a:t>
                </a:r>
              </a:p>
              <a:p>
                <a:pPr marL="0" indent="0" algn="just">
                  <a:buNone/>
                </a:pPr>
                <a:r>
                  <a:rPr lang="it-IT" dirty="0"/>
                  <a:t>La costante di decadimento del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40</m:t>
                        </m:r>
                      </m:sup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sPre>
                  </m:oMath>
                </a14:m>
                <a:r>
                  <a:rPr lang="it-IT" dirty="0"/>
                  <a:t> è data da </a:t>
                </a:r>
                <a14:m>
                  <m:oMath xmlns:m="http://schemas.openxmlformats.org/officeDocument/2006/math"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sSup>
                          <m:sSup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𝐸𝐶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it-IT" dirty="0"/>
                  <a:t>. Dalla definizione di attività parziale: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it-IT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sPre>
                          <m:sPrePr>
                            <m:ctrlPr>
                              <a:rPr lang="it-IT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19</m:t>
                            </m:r>
                          </m:sub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sPre>
                      </m:sub>
                    </m:sSub>
                  </m:oMath>
                </a14:m>
                <a:r>
                  <a:rPr lang="it-IT" dirty="0">
                    <a:ea typeface="Cambria Math" panose="02040503050406030204" pitchFamily="18" charset="0"/>
                  </a:rPr>
                  <a:t> (1)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𝐸𝐶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it-IT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𝐸𝐶</m:t>
                        </m:r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sPre>
                          <m:sPre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19</m:t>
                            </m:r>
                          </m:sub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40</m:t>
                            </m:r>
                          </m:sup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sPre>
                      </m:sub>
                    </m:sSub>
                  </m:oMath>
                </a14:m>
                <a:r>
                  <a:rPr lang="it-IT" dirty="0"/>
                  <a:t> (2)</a:t>
                </a:r>
              </a:p>
              <a:p>
                <a:pPr marL="0" indent="0" algn="just">
                  <a:buNone/>
                </a:pPr>
                <a:r>
                  <a:rPr lang="it-IT" dirty="0"/>
                  <a:t>In un kilogrammo di potassio il numero di nuclei di potassio stabile è: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bSup>
                          <m:sSubSup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𝑚𝑜𝑙</m:t>
                            </m:r>
                          </m:sub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p>
                        </m:sSubSup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39 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∙6.02∙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=1.54∙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sup>
                    </m:sSup>
                  </m:oMath>
                </a14:m>
                <a:r>
                  <a:rPr lang="it-IT" dirty="0"/>
                  <a:t> </a:t>
                </a:r>
              </a:p>
              <a:p>
                <a:pPr marL="0" indent="0" algn="just">
                  <a:buNone/>
                </a:pPr>
                <a:r>
                  <a:rPr lang="it-IT" dirty="0"/>
                  <a:t>E quindi il numero di nuclei di potassio radioattivo sarà: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sPre>
                            <m:sPrePr>
                              <m:ctrlPr>
                                <a:rPr lang="it-IT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19</m:t>
                              </m:r>
                            </m:sub>
                            <m:sup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sup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sPre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=120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∙1.54∙</m:t>
                      </m:r>
                      <m:sSup>
                        <m:sSup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85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  <a:p>
                <a:pPr marL="0" indent="0" algn="just">
                  <a:buNone/>
                </a:pPr>
                <a:r>
                  <a:rPr lang="it-IT" dirty="0"/>
                  <a:t>Usando l’equazione (1) e sapendo che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=29000 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𝐵𝑞</m:t>
                    </m:r>
                  </m:oMath>
                </a14:m>
                <a:r>
                  <a:rPr lang="it-IT" dirty="0"/>
                  <a:t>, otteniamo: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sPre>
                                <m:sPre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sub>
                                <m:sup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sup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</m:sPre>
                            </m:sub>
                          </m:sSub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29000 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𝐵𝑞</m:t>
                          </m:r>
                        </m:num>
                        <m:den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1.85∙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21</m:t>
                              </m:r>
                            </m:sup>
                          </m:sSup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57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−17</m:t>
                          </m:r>
                        </m:sup>
                      </m:sSup>
                      <m:sSup>
                        <m:sSup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  <a:p>
                <a:pPr marL="0" indent="0" algn="just">
                  <a:buNone/>
                </a:pPr>
                <a:r>
                  <a:rPr lang="it-IT" dirty="0"/>
                  <a:t>Siccome poi ogni 100 raggi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7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7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it-IT" sz="27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it-IT" sz="2700" dirty="0">
                    <a:solidFill>
                      <a:prstClr val="black"/>
                    </a:solidFill>
                  </a:rPr>
                  <a:t>si osservano in media 12 raggi </a:t>
                </a:r>
                <a14:m>
                  <m:oMath xmlns:m="http://schemas.openxmlformats.org/officeDocument/2006/math">
                    <m:r>
                      <a:rPr lang="it-IT" sz="27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it-IT" sz="2700" dirty="0">
                    <a:solidFill>
                      <a:prstClr val="black"/>
                    </a:solidFill>
                  </a:rPr>
                  <a:t> le attività parziali e quindi le costanti di decadimento parziali stanno nella proporzione 100:12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sSup>
                          <m:sSupPr>
                            <m:ctrlPr>
                              <a:rPr lang="it-IT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it-IT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</m:oMath>
                </a14:m>
                <a:r>
                  <a:rPr lang="it-IT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𝐸𝐶</m:t>
                        </m:r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it-IT" dirty="0"/>
                  <a:t>=</a:t>
                </a:r>
                <a:r>
                  <a:rPr lang="it-IT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</m:oMath>
                </a14:m>
                <a:r>
                  <a:rPr lang="it-IT" dirty="0"/>
                  <a:t>:</a:t>
                </a:r>
                <a:r>
                  <a:rPr lang="it-IT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𝐸𝐶</m:t>
                        </m:r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endParaRPr lang="it-IT" dirty="0"/>
              </a:p>
              <a:p>
                <a:pPr marL="0" indent="0" algn="just">
                  <a:buNone/>
                </a:pPr>
                <a:r>
                  <a:rPr lang="it-IT" dirty="0"/>
                  <a:t>Dunque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𝐸𝐶</m:t>
                        </m:r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it-IT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1.57∙</m:t>
                    </m:r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−17</m:t>
                        </m:r>
                      </m:sup>
                    </m:sSup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88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it-IT" dirty="0"/>
                  <a:t>. La costante di decadimento totale sarà allora: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𝐸𝐶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1.57∙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−17</m:t>
                          </m:r>
                        </m:sup>
                      </m:sSup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1.88∙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−18</m:t>
                          </m:r>
                        </m:sup>
                      </m:sSup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76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  <a:p>
                <a:pPr marL="0" indent="0" algn="just">
                  <a:buNone/>
                </a:pPr>
                <a:r>
                  <a:rPr lang="it-IT" dirty="0"/>
                  <a:t>A cui corrisponde la vita media: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1.76∙</m:t>
                          </m:r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−17</m:t>
                              </m:r>
                            </m:sup>
                          </m:sSup>
                          <m:sSup>
                            <m:s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=5.69</m:t>
                      </m:r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=1.8∙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it-IT" dirty="0"/>
              </a:p>
              <a:p>
                <a:pPr marL="0" indent="0" algn="just">
                  <a:buNone/>
                </a:pPr>
                <a:endParaRPr lang="it-IT" dirty="0"/>
              </a:p>
              <a:p>
                <a:pPr marL="0" indent="0" algn="just">
                  <a:buNone/>
                </a:pPr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6DB50C60-9E03-4FEC-B0F5-07409BAB3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42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64111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AB03285-0B1C-F784-92D0-C8F808A59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4">
            <a:extLst>
              <a:ext uri="{FF2B5EF4-FFF2-40B4-BE49-F238E27FC236}">
                <a16:creationId xmlns:a16="http://schemas.microsoft.com/office/drawing/2014/main" id="{B2B9FA6D-17AA-5B9F-D2B8-17A8A3D12070}"/>
              </a:ext>
            </a:extLst>
          </p:cNvPr>
          <p:cNvGraphicFramePr>
            <a:graphicFrameLocks noGrp="1" noChangeAspect="1"/>
          </p:cNvGraphicFramePr>
          <p:nvPr>
            <p:ph sz="quarter" idx="1"/>
          </p:nvPr>
        </p:nvGraphicFramePr>
        <p:xfrm>
          <a:off x="3317875" y="365125"/>
          <a:ext cx="479425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696200" imgH="1600200" progId="Equation.3">
                  <p:embed/>
                </p:oleObj>
              </mc:Choice>
              <mc:Fallback>
                <p:oleObj name="Equation" r:id="rId3" imgW="7696200" imgH="1600200" progId="Equation.3">
                  <p:embed/>
                  <p:pic>
                    <p:nvPicPr>
                      <p:cNvPr id="1331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75" y="365125"/>
                        <a:ext cx="479425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6">
            <a:extLst>
              <a:ext uri="{FF2B5EF4-FFF2-40B4-BE49-F238E27FC236}">
                <a16:creationId xmlns:a16="http://schemas.microsoft.com/office/drawing/2014/main" id="{26DAB1A5-1FDE-3FB8-8D54-78639B23E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6" y="1893889"/>
            <a:ext cx="17510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>
                <a:solidFill>
                  <a:srgbClr val="000000"/>
                </a:solidFill>
              </a:rPr>
              <a:t>Energia totale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>
                <a:solidFill>
                  <a:srgbClr val="000000"/>
                </a:solidFill>
              </a:rPr>
              <a:t>tra </a:t>
            </a:r>
            <a:r>
              <a:rPr lang="it-IT" altLang="en-US" sz="1600">
                <a:solidFill>
                  <a:srgbClr val="C00000"/>
                </a:solidFill>
              </a:rPr>
              <a:t>E</a:t>
            </a:r>
            <a:r>
              <a:rPr lang="it-IT" altLang="en-US" sz="1600" baseline="-25000">
                <a:solidFill>
                  <a:srgbClr val="C00000"/>
                </a:solidFill>
              </a:rPr>
              <a:t>0</a:t>
            </a:r>
            <a:r>
              <a:rPr lang="it-IT" altLang="en-US" sz="1600">
                <a:solidFill>
                  <a:srgbClr val="000000"/>
                </a:solidFill>
              </a:rPr>
              <a:t> e </a:t>
            </a:r>
            <a:r>
              <a:rPr lang="it-IT" altLang="en-US" sz="1600">
                <a:solidFill>
                  <a:srgbClr val="C00000"/>
                </a:solidFill>
              </a:rPr>
              <a:t>E</a:t>
            </a:r>
            <a:r>
              <a:rPr lang="it-IT" altLang="en-US" sz="1600" baseline="-25000">
                <a:solidFill>
                  <a:srgbClr val="C00000"/>
                </a:solidFill>
              </a:rPr>
              <a:t>0</a:t>
            </a:r>
            <a:r>
              <a:rPr lang="it-IT" altLang="en-US" sz="1600">
                <a:solidFill>
                  <a:srgbClr val="C00000"/>
                </a:solidFill>
              </a:rPr>
              <a:t> + dE</a:t>
            </a:r>
            <a:r>
              <a:rPr lang="it-IT" altLang="en-US" sz="1600" baseline="-2500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13316" name="Line 7">
            <a:extLst>
              <a:ext uri="{FF2B5EF4-FFF2-40B4-BE49-F238E27FC236}">
                <a16:creationId xmlns:a16="http://schemas.microsoft.com/office/drawing/2014/main" id="{AE5262CC-9EFA-68B3-5F82-BCF3EC58B2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1447800"/>
            <a:ext cx="22860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3317" name="Text Box 8">
            <a:extLst>
              <a:ext uri="{FF2B5EF4-FFF2-40B4-BE49-F238E27FC236}">
                <a16:creationId xmlns:a16="http://schemas.microsoft.com/office/drawing/2014/main" id="{3F851304-638C-5CA4-292E-A7634D45B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6902" y="1676400"/>
            <a:ext cx="257968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momento elettrone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tra </a:t>
            </a:r>
            <a:r>
              <a:rPr lang="it-IT" altLang="en-US" sz="1600" dirty="0">
                <a:solidFill>
                  <a:srgbClr val="C00000"/>
                </a:solidFill>
              </a:rPr>
              <a:t>p</a:t>
            </a:r>
            <a:r>
              <a:rPr lang="it-IT" altLang="en-US" sz="1600" baseline="-25000" dirty="0">
                <a:solidFill>
                  <a:srgbClr val="C00000"/>
                </a:solidFill>
              </a:rPr>
              <a:t>e</a:t>
            </a:r>
            <a:r>
              <a:rPr lang="it-IT" altLang="en-US" sz="1600" dirty="0">
                <a:solidFill>
                  <a:srgbClr val="000000"/>
                </a:solidFill>
              </a:rPr>
              <a:t> </a:t>
            </a:r>
            <a:r>
              <a:rPr lang="it-IT" altLang="en-US" sz="1600" dirty="0">
                <a:solidFill>
                  <a:srgbClr val="C00000"/>
                </a:solidFill>
              </a:rPr>
              <a:t>e p</a:t>
            </a:r>
            <a:r>
              <a:rPr lang="it-IT" altLang="en-US" sz="1600" baseline="-25000" dirty="0">
                <a:solidFill>
                  <a:srgbClr val="C00000"/>
                </a:solidFill>
              </a:rPr>
              <a:t>e</a:t>
            </a:r>
            <a:r>
              <a:rPr lang="it-IT" altLang="en-US" sz="1600" dirty="0">
                <a:solidFill>
                  <a:srgbClr val="C00000"/>
                </a:solidFill>
              </a:rPr>
              <a:t> + dp</a:t>
            </a:r>
            <a:r>
              <a:rPr lang="it-IT" altLang="en-US" sz="1600" baseline="-25000" dirty="0">
                <a:solidFill>
                  <a:srgbClr val="C00000"/>
                </a:solidFill>
              </a:rPr>
              <a:t>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indipendente dal neutrino</a:t>
            </a:r>
          </a:p>
        </p:txBody>
      </p:sp>
      <p:sp>
        <p:nvSpPr>
          <p:cNvPr id="13318" name="Line 9">
            <a:extLst>
              <a:ext uri="{FF2B5EF4-FFF2-40B4-BE49-F238E27FC236}">
                <a16:creationId xmlns:a16="http://schemas.microsoft.com/office/drawing/2014/main" id="{B82EAAD2-FB20-C0D1-1E9A-C1C9B4500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1219200"/>
            <a:ext cx="0" cy="457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3319" name="Text Box 27">
            <a:extLst>
              <a:ext uri="{FF2B5EF4-FFF2-40B4-BE49-F238E27FC236}">
                <a16:creationId xmlns:a16="http://schemas.microsoft.com/office/drawing/2014/main" id="{660CAA09-82CF-D551-1471-F23E7F1DB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7725" y="574675"/>
            <a:ext cx="7191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>
                <a:solidFill>
                  <a:srgbClr val="000000"/>
                </a:solidFill>
              </a:rPr>
              <a:t>(10a)</a:t>
            </a:r>
          </a:p>
        </p:txBody>
      </p:sp>
      <p:pic>
        <p:nvPicPr>
          <p:cNvPr id="13320" name="Picture 31">
            <a:extLst>
              <a:ext uri="{FF2B5EF4-FFF2-40B4-BE49-F238E27FC236}">
                <a16:creationId xmlns:a16="http://schemas.microsoft.com/office/drawing/2014/main" id="{9A40F93A-1A9D-29E9-0335-2FE88F04D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1" t="57143" r="30446" b="10477"/>
          <a:stretch>
            <a:fillRect/>
          </a:stretch>
        </p:blipFill>
        <p:spPr bwMode="auto">
          <a:xfrm>
            <a:off x="5867400" y="3141664"/>
            <a:ext cx="3733800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32">
            <a:extLst>
              <a:ext uri="{FF2B5EF4-FFF2-40B4-BE49-F238E27FC236}">
                <a16:creationId xmlns:a16="http://schemas.microsoft.com/office/drawing/2014/main" id="{51AF44DE-3C38-260F-0728-342C096CD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3" t="23810" r="30446" b="42857"/>
          <a:stretch>
            <a:fillRect/>
          </a:stretch>
        </p:blipFill>
        <p:spPr bwMode="auto">
          <a:xfrm>
            <a:off x="1905000" y="2995614"/>
            <a:ext cx="3810000" cy="218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22" name="Text Box 34">
            <a:extLst>
              <a:ext uri="{FF2B5EF4-FFF2-40B4-BE49-F238E27FC236}">
                <a16:creationId xmlns:a16="http://schemas.microsoft.com/office/drawing/2014/main" id="{66FA5FA9-F6D2-DDE6-1CAB-445D0D46B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804" y="5334001"/>
            <a:ext cx="601959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Dato </a:t>
            </a:r>
            <a:r>
              <a:rPr lang="it-IT" altLang="en-US" sz="1600" dirty="0">
                <a:solidFill>
                  <a:srgbClr val="C00000"/>
                </a:solidFill>
              </a:rPr>
              <a:t>Q  = 2.5 MeV </a:t>
            </a:r>
            <a:r>
              <a:rPr lang="it-IT" altLang="en-US" sz="1600" dirty="0">
                <a:solidFill>
                  <a:srgbClr val="000000"/>
                </a:solidFill>
              </a:rPr>
              <a:t>la distribuzione degli elettroni in funzione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del momento e dell’energia cinetica e’ data dalle due curve</a:t>
            </a:r>
          </a:p>
        </p:txBody>
      </p:sp>
      <p:graphicFrame>
        <p:nvGraphicFramePr>
          <p:cNvPr id="13323" name="Object 1">
            <a:extLst>
              <a:ext uri="{FF2B5EF4-FFF2-40B4-BE49-F238E27FC236}">
                <a16:creationId xmlns:a16="http://schemas.microsoft.com/office/drawing/2014/main" id="{2921D6D9-31EE-E393-1B5B-272EFF18A2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66114" y="4383155"/>
          <a:ext cx="1868487" cy="363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95280" imgH="253800" progId="Equation.3">
                  <p:embed/>
                </p:oleObj>
              </mc:Choice>
              <mc:Fallback>
                <p:oleObj name="Equation" r:id="rId6" imgW="1295280" imgH="253800" progId="Equation.3">
                  <p:embed/>
                  <p:pic>
                    <p:nvPicPr>
                      <p:cNvPr id="1332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6114" y="4383155"/>
                        <a:ext cx="1868487" cy="363044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6350">
                        <a:solidFill>
                          <a:srgbClr val="0099C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4" name="Object 13">
            <a:extLst>
              <a:ext uri="{FF2B5EF4-FFF2-40B4-BE49-F238E27FC236}">
                <a16:creationId xmlns:a16="http://schemas.microsoft.com/office/drawing/2014/main" id="{E4866668-2DFC-6DD1-C78A-0D5C4F0C13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5138" y="3733801"/>
          <a:ext cx="1555750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46200" imgH="241300" progId="Equation.3">
                  <p:embed/>
                </p:oleObj>
              </mc:Choice>
              <mc:Fallback>
                <p:oleObj name="Equation" r:id="rId8" imgW="1346200" imgH="241300" progId="Equation.3">
                  <p:embed/>
                  <p:pic>
                    <p:nvPicPr>
                      <p:cNvPr id="13324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5138" y="3733801"/>
                        <a:ext cx="1555750" cy="276225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6350">
                        <a:solidFill>
                          <a:srgbClr val="0099CC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34">
            <a:extLst>
              <a:ext uri="{FF2B5EF4-FFF2-40B4-BE49-F238E27FC236}">
                <a16:creationId xmlns:a16="http://schemas.microsoft.com/office/drawing/2014/main" id="{7CF91140-8048-DBB7-D0E7-DE310EA39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6035676"/>
            <a:ext cx="3106941" cy="666849"/>
          </a:xfrm>
          <a:prstGeom prst="rect">
            <a:avLst/>
          </a:prstGeom>
          <a:noFill/>
          <a:ln w="15875">
            <a:solidFill>
              <a:srgbClr val="33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</a:rPr>
              <a:t>E</a:t>
            </a:r>
            <a:r>
              <a:rPr lang="it-IT" altLang="en-US" sz="1400" baseline="30000" dirty="0">
                <a:solidFill>
                  <a:srgbClr val="000000"/>
                </a:solidFill>
              </a:rPr>
              <a:t>2</a:t>
            </a:r>
            <a:r>
              <a:rPr lang="it-IT" altLang="en-US" sz="1400" dirty="0">
                <a:solidFill>
                  <a:srgbClr val="000000"/>
                </a:solidFill>
              </a:rPr>
              <a:t> = (pc)</a:t>
            </a:r>
            <a:r>
              <a:rPr lang="it-IT" altLang="en-US" sz="1400" baseline="30000" dirty="0">
                <a:solidFill>
                  <a:srgbClr val="000000"/>
                </a:solidFill>
              </a:rPr>
              <a:t>2</a:t>
            </a:r>
            <a:r>
              <a:rPr lang="it-IT" altLang="en-US" sz="1400" dirty="0">
                <a:solidFill>
                  <a:srgbClr val="000000"/>
                </a:solidFill>
              </a:rPr>
              <a:t> + (mc</a:t>
            </a:r>
            <a:r>
              <a:rPr lang="it-IT" altLang="en-US" sz="1400" baseline="30000" dirty="0">
                <a:solidFill>
                  <a:srgbClr val="000000"/>
                </a:solidFill>
              </a:rPr>
              <a:t>2</a:t>
            </a:r>
            <a:r>
              <a:rPr lang="it-IT" altLang="en-US" sz="1400" dirty="0">
                <a:solidFill>
                  <a:srgbClr val="000000"/>
                </a:solidFill>
              </a:rPr>
              <a:t>)</a:t>
            </a:r>
            <a:r>
              <a:rPr lang="it-IT" altLang="en-US" sz="1400" baseline="30000" dirty="0">
                <a:solidFill>
                  <a:srgbClr val="000000"/>
                </a:solidFill>
              </a:rPr>
              <a:t>2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en-US" sz="1400" baseline="300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 dirty="0">
                <a:solidFill>
                  <a:srgbClr val="000000"/>
                </a:solidFill>
              </a:rPr>
              <a:t>(2.5 + 0.511 MeV)</a:t>
            </a:r>
            <a:r>
              <a:rPr lang="it-IT" altLang="en-US" sz="1400" baseline="30000" dirty="0">
                <a:solidFill>
                  <a:srgbClr val="000000"/>
                </a:solidFill>
              </a:rPr>
              <a:t>2</a:t>
            </a:r>
            <a:r>
              <a:rPr lang="it-IT" altLang="en-US" sz="1400" dirty="0">
                <a:solidFill>
                  <a:srgbClr val="000000"/>
                </a:solidFill>
              </a:rPr>
              <a:t> = (pc)</a:t>
            </a:r>
            <a:r>
              <a:rPr lang="it-IT" altLang="en-US" sz="1400" baseline="30000" dirty="0">
                <a:solidFill>
                  <a:srgbClr val="000000"/>
                </a:solidFill>
              </a:rPr>
              <a:t>2</a:t>
            </a:r>
            <a:r>
              <a:rPr lang="it-IT" altLang="en-US" sz="1400" dirty="0">
                <a:solidFill>
                  <a:srgbClr val="000000"/>
                </a:solidFill>
              </a:rPr>
              <a:t> + (0.511)</a:t>
            </a:r>
            <a:r>
              <a:rPr lang="it-IT" altLang="en-US" sz="1400" baseline="300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7E7B0D-CE70-AFA7-DC6C-DDDA4F36DA74}"/>
              </a:ext>
            </a:extLst>
          </p:cNvPr>
          <p:cNvSpPr txBox="1"/>
          <p:nvPr/>
        </p:nvSpPr>
        <p:spPr>
          <a:xfrm>
            <a:off x="7924800" y="2667001"/>
            <a:ext cx="2674130" cy="1015663"/>
          </a:xfrm>
          <a:prstGeom prst="rect">
            <a:avLst/>
          </a:prstGeom>
          <a:noFill/>
          <a:ln w="19050">
            <a:solidFill>
              <a:srgbClr val="000066"/>
            </a:solidFill>
          </a:ln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C00000"/>
                </a:solidFill>
                <a:latin typeface="Comic Sans MS" pitchFamily="66" charset="0"/>
              </a:rPr>
              <a:t>(E</a:t>
            </a:r>
            <a:r>
              <a:rPr lang="en-US" baseline="-25000" dirty="0">
                <a:solidFill>
                  <a:srgbClr val="C00000"/>
                </a:solidFill>
                <a:latin typeface="Comic Sans MS" pitchFamily="66" charset="0"/>
              </a:rPr>
              <a:t>0</a:t>
            </a:r>
            <a:r>
              <a:rPr lang="en-US" dirty="0">
                <a:solidFill>
                  <a:srgbClr val="C00000"/>
                </a:solidFill>
                <a:latin typeface="Comic Sans MS" pitchFamily="66" charset="0"/>
              </a:rPr>
              <a:t> – </a:t>
            </a:r>
            <a:r>
              <a:rPr lang="en-US" dirty="0" err="1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US" baseline="-25000" dirty="0" err="1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US" dirty="0">
                <a:solidFill>
                  <a:srgbClr val="C00000"/>
                </a:solidFill>
                <a:latin typeface="Comic Sans MS" pitchFamily="66" charset="0"/>
              </a:rPr>
              <a:t>) = (Q – </a:t>
            </a:r>
            <a:r>
              <a:rPr lang="en-US" dirty="0" err="1">
                <a:solidFill>
                  <a:srgbClr val="C00000"/>
                </a:solidFill>
                <a:latin typeface="Comic Sans MS" pitchFamily="66" charset="0"/>
              </a:rPr>
              <a:t>T</a:t>
            </a:r>
            <a:r>
              <a:rPr lang="en-US" baseline="-25000" dirty="0" err="1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US" dirty="0">
                <a:solidFill>
                  <a:srgbClr val="C00000"/>
                </a:solidFill>
                <a:latin typeface="Comic Sans MS" pitchFamily="66" charset="0"/>
              </a:rPr>
              <a:t>)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le due curve </a:t>
            </a: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si</a:t>
            </a: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annullano</a:t>
            </a:r>
            <a:endParaRPr lang="en-US" sz="1400" dirty="0">
              <a:solidFill>
                <a:srgbClr val="000000"/>
              </a:solidFill>
              <a:latin typeface="Comic Sans MS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per </a:t>
            </a: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p</a:t>
            </a:r>
            <a:r>
              <a:rPr lang="en-US" sz="1400" baseline="-25000" dirty="0" err="1">
                <a:solidFill>
                  <a:srgbClr val="000000"/>
                </a:solidFill>
                <a:latin typeface="Comic Sans MS" pitchFamily="66" charset="0"/>
              </a:rPr>
              <a:t>e</a:t>
            </a: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 = 0 (</a:t>
            </a: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T</a:t>
            </a:r>
            <a:r>
              <a:rPr lang="en-US" sz="1400" baseline="-25000" dirty="0" err="1">
                <a:solidFill>
                  <a:srgbClr val="000000"/>
                </a:solidFill>
                <a:latin typeface="Comic Sans MS" pitchFamily="66" charset="0"/>
              </a:rPr>
              <a:t>e</a:t>
            </a: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 =0) 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T</a:t>
            </a:r>
            <a:r>
              <a:rPr lang="en-US" sz="1400" baseline="-25000" dirty="0" err="1">
                <a:solidFill>
                  <a:srgbClr val="000000"/>
                </a:solidFill>
                <a:latin typeface="Comic Sans MS" pitchFamily="66" charset="0"/>
              </a:rPr>
              <a:t>e</a:t>
            </a: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 = Q (</a:t>
            </a: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valore</a:t>
            </a: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massimo</a:t>
            </a: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 di </a:t>
            </a:r>
            <a:r>
              <a:rPr lang="en-US" sz="1400" dirty="0" err="1">
                <a:solidFill>
                  <a:srgbClr val="000000"/>
                </a:solidFill>
                <a:latin typeface="Comic Sans MS" pitchFamily="66" charset="0"/>
              </a:rPr>
              <a:t>T</a:t>
            </a:r>
            <a:r>
              <a:rPr lang="en-US" sz="1400" baseline="-25000" dirty="0" err="1">
                <a:solidFill>
                  <a:srgbClr val="000000"/>
                </a:solidFill>
                <a:latin typeface="Comic Sans MS" pitchFamily="66" charset="0"/>
              </a:rPr>
              <a:t>e</a:t>
            </a:r>
            <a:r>
              <a:rPr lang="en-US" sz="1400" dirty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31A3339-7166-D11F-8B8F-3E26286CB990}"/>
              </a:ext>
            </a:extLst>
          </p:cNvPr>
          <p:cNvCxnSpPr/>
          <p:nvPr/>
        </p:nvCxnSpPr>
        <p:spPr>
          <a:xfrm>
            <a:off x="10127538" y="2871747"/>
            <a:ext cx="359569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374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260850" y="304800"/>
          <a:ext cx="48831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378700" imgH="787400" progId="Equation.3">
                  <p:embed/>
                </p:oleObj>
              </mc:Choice>
              <mc:Fallback>
                <p:oleObj name="Equation" r:id="rId2" imgW="7378700" imgH="787400" progId="Equation.3">
                  <p:embed/>
                  <p:pic>
                    <p:nvPicPr>
                      <p:cNvPr id="1433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304800"/>
                        <a:ext cx="488315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971800" y="2895600"/>
          <a:ext cx="419100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89700" imgH="1346200" progId="Equation.3">
                  <p:embed/>
                </p:oleObj>
              </mc:Choice>
              <mc:Fallback>
                <p:oleObj name="Equation" r:id="rId4" imgW="6489700" imgH="1346200" progId="Equation.3">
                  <p:embed/>
                  <p:pic>
                    <p:nvPicPr>
                      <p:cNvPr id="1433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895600"/>
                        <a:ext cx="4191000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9"/>
          <p:cNvSpPr txBox="1">
            <a:spLocks noChangeArrowheads="1"/>
          </p:cNvSpPr>
          <p:nvPr/>
        </p:nvSpPr>
        <p:spPr bwMode="auto">
          <a:xfrm>
            <a:off x="1828800" y="381000"/>
            <a:ext cx="21399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>
                <a:solidFill>
                  <a:srgbClr val="000000"/>
                </a:solidFill>
              </a:rPr>
              <a:t>Dalla regola di Fermi</a:t>
            </a:r>
            <a:endParaRPr lang="it-IT" altLang="en-US" sz="1600" baseline="-25000">
              <a:solidFill>
                <a:srgbClr val="000000"/>
              </a:solidFill>
            </a:endParaRPr>
          </a:p>
        </p:txBody>
      </p:sp>
      <p:graphicFrame>
        <p:nvGraphicFramePr>
          <p:cNvPr id="14341" name="Object 10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80134776"/>
              </p:ext>
            </p:extLst>
          </p:nvPr>
        </p:nvGraphicFramePr>
        <p:xfrm>
          <a:off x="8356065" y="3010555"/>
          <a:ext cx="24415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029200" imgH="1358900" progId="Equation.3">
                  <p:embed/>
                </p:oleObj>
              </mc:Choice>
              <mc:Fallback>
                <p:oleObj name="Equation" r:id="rId6" imgW="5029200" imgH="1358900" progId="Equation.3">
                  <p:embed/>
                  <p:pic>
                    <p:nvPicPr>
                      <p:cNvPr id="1434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6065" y="3010555"/>
                        <a:ext cx="2441575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710948"/>
              </p:ext>
            </p:extLst>
          </p:nvPr>
        </p:nvGraphicFramePr>
        <p:xfrm>
          <a:off x="2971800" y="5106194"/>
          <a:ext cx="297180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848100" imgH="787400" progId="Equation.3">
                  <p:embed/>
                </p:oleObj>
              </mc:Choice>
              <mc:Fallback>
                <p:oleObj name="Equation" r:id="rId8" imgW="3848100" imgH="787400" progId="Equation.3">
                  <p:embed/>
                  <p:pic>
                    <p:nvPicPr>
                      <p:cNvPr id="1434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106194"/>
                        <a:ext cx="2971800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12"/>
          <p:cNvSpPr txBox="1">
            <a:spLocks noChangeArrowheads="1"/>
          </p:cNvSpPr>
          <p:nvPr/>
        </p:nvSpPr>
        <p:spPr bwMode="auto">
          <a:xfrm>
            <a:off x="2868614" y="1155700"/>
            <a:ext cx="200818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probabilità di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disintegrazione con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 dirty="0">
                <a:solidFill>
                  <a:srgbClr val="000000"/>
                </a:solidFill>
              </a:rPr>
              <a:t>p</a:t>
            </a:r>
            <a:r>
              <a:rPr lang="it-IT" altLang="en-US" sz="1600" baseline="-25000" dirty="0">
                <a:solidFill>
                  <a:srgbClr val="000000"/>
                </a:solidFill>
              </a:rPr>
              <a:t>e</a:t>
            </a:r>
            <a:r>
              <a:rPr lang="it-IT" altLang="en-US" sz="1600" dirty="0">
                <a:solidFill>
                  <a:srgbClr val="000000"/>
                </a:solidFill>
              </a:rPr>
              <a:t> tra p</a:t>
            </a:r>
            <a:r>
              <a:rPr lang="it-IT" altLang="en-US" sz="1600" baseline="-25000" dirty="0">
                <a:solidFill>
                  <a:srgbClr val="000000"/>
                </a:solidFill>
              </a:rPr>
              <a:t>e</a:t>
            </a:r>
            <a:r>
              <a:rPr lang="it-IT" altLang="en-US" sz="1600" dirty="0">
                <a:solidFill>
                  <a:srgbClr val="000000"/>
                </a:solidFill>
              </a:rPr>
              <a:t> e p</a:t>
            </a:r>
            <a:r>
              <a:rPr lang="it-IT" altLang="en-US" sz="1600" baseline="-25000" dirty="0">
                <a:solidFill>
                  <a:srgbClr val="000000"/>
                </a:solidFill>
              </a:rPr>
              <a:t>e</a:t>
            </a:r>
            <a:r>
              <a:rPr lang="it-IT" altLang="en-US" sz="1600" dirty="0">
                <a:solidFill>
                  <a:srgbClr val="000000"/>
                </a:solidFill>
              </a:rPr>
              <a:t> + dp</a:t>
            </a:r>
            <a:r>
              <a:rPr lang="it-IT" altLang="en-US" sz="1600" baseline="-25000" dirty="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14344" name="Text Box 13"/>
          <p:cNvSpPr txBox="1">
            <a:spLocks noChangeArrowheads="1"/>
          </p:cNvSpPr>
          <p:nvPr/>
        </p:nvSpPr>
        <p:spPr bwMode="auto">
          <a:xfrm>
            <a:off x="5418139" y="1447800"/>
            <a:ext cx="1006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>
                <a:solidFill>
                  <a:srgbClr val="000000"/>
                </a:solidFill>
              </a:rPr>
              <a:t>costante</a:t>
            </a:r>
            <a:endParaRPr lang="it-IT" altLang="en-US" sz="1600" baseline="-25000">
              <a:solidFill>
                <a:srgbClr val="000000"/>
              </a:solidFill>
            </a:endParaRPr>
          </a:p>
        </p:txBody>
      </p:sp>
      <p:sp>
        <p:nvSpPr>
          <p:cNvPr id="14345" name="Line 14"/>
          <p:cNvSpPr>
            <a:spLocks noChangeShapeType="1"/>
          </p:cNvSpPr>
          <p:nvPr/>
        </p:nvSpPr>
        <p:spPr bwMode="auto">
          <a:xfrm>
            <a:off x="5867400" y="914400"/>
            <a:ext cx="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14346" name="Text Box 15"/>
          <p:cNvSpPr txBox="1">
            <a:spLocks noChangeArrowheads="1"/>
          </p:cNvSpPr>
          <p:nvPr/>
        </p:nvSpPr>
        <p:spPr bwMode="auto">
          <a:xfrm>
            <a:off x="1676400" y="2362200"/>
            <a:ext cx="1809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600">
                <a:solidFill>
                  <a:srgbClr val="000000"/>
                </a:solidFill>
              </a:rPr>
              <a:t>da cui integrando</a:t>
            </a:r>
            <a:endParaRPr lang="it-IT" altLang="en-US" sz="1600" baseline="-25000">
              <a:solidFill>
                <a:srgbClr val="000000"/>
              </a:solidFill>
            </a:endParaRPr>
          </a:p>
        </p:txBody>
      </p:sp>
      <p:sp>
        <p:nvSpPr>
          <p:cNvPr id="14347" name="Text Box 16"/>
          <p:cNvSpPr txBox="1">
            <a:spLocks noChangeArrowheads="1"/>
          </p:cNvSpPr>
          <p:nvPr/>
        </p:nvSpPr>
        <p:spPr bwMode="auto">
          <a:xfrm>
            <a:off x="8402103" y="3677305"/>
            <a:ext cx="22637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>
                <a:solidFill>
                  <a:srgbClr val="000000"/>
                </a:solidFill>
              </a:rPr>
              <a:t>quando l’energia cinetica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en-US" sz="1400">
                <a:solidFill>
                  <a:srgbClr val="000000"/>
                </a:solidFill>
              </a:rPr>
              <a:t>del neutrino e’ nulla</a:t>
            </a:r>
          </a:p>
        </p:txBody>
      </p:sp>
      <p:sp>
        <p:nvSpPr>
          <p:cNvPr id="14348" name="Rectangle 17"/>
          <p:cNvSpPr>
            <a:spLocks noChangeArrowheads="1"/>
          </p:cNvSpPr>
          <p:nvPr/>
        </p:nvSpPr>
        <p:spPr bwMode="auto">
          <a:xfrm>
            <a:off x="8130639" y="2981980"/>
            <a:ext cx="2971800" cy="1219200"/>
          </a:xfrm>
          <a:prstGeom prst="rect">
            <a:avLst/>
          </a:prstGeom>
          <a:noFill/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2600" y="4201180"/>
            <a:ext cx="4495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000000"/>
                </a:solidFill>
                <a:latin typeface="Comic Sans MS" pitchFamily="66" charset="0"/>
              </a:rPr>
              <a:t>L’elemento</a:t>
            </a:r>
            <a:r>
              <a:rPr lang="en-US" sz="1600" dirty="0">
                <a:solidFill>
                  <a:srgbClr val="000000"/>
                </a:solidFill>
                <a:latin typeface="Comic Sans MS" pitchFamily="66" charset="0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latin typeface="Comic Sans MS" pitchFamily="66" charset="0"/>
              </a:rPr>
              <a:t>matrice</a:t>
            </a:r>
            <a:r>
              <a:rPr lang="en-US" sz="16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mic Sans MS" pitchFamily="66" charset="0"/>
              </a:rPr>
              <a:t>nucleare</a:t>
            </a:r>
            <a:r>
              <a:rPr lang="en-US" sz="16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mic Sans MS" pitchFamily="66" charset="0"/>
              </a:rPr>
              <a:t>viene</a:t>
            </a:r>
            <a:r>
              <a:rPr lang="en-US" sz="16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mic Sans MS" pitchFamily="66" charset="0"/>
              </a:rPr>
              <a:t>assunto</a:t>
            </a:r>
            <a:r>
              <a:rPr lang="en-US" sz="16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000000"/>
                </a:solidFill>
                <a:latin typeface="Comic Sans MS" pitchFamily="66" charset="0"/>
              </a:rPr>
              <a:t>indipendente</a:t>
            </a:r>
            <a:r>
              <a:rPr lang="en-US" sz="1600" dirty="0">
                <a:solidFill>
                  <a:srgbClr val="000000"/>
                </a:solidFill>
                <a:latin typeface="Comic Sans MS" pitchFamily="66" charset="0"/>
              </a:rPr>
              <a:t> da  </a:t>
            </a:r>
            <a:r>
              <a:rPr lang="en-US" sz="1600" dirty="0" err="1">
                <a:solidFill>
                  <a:srgbClr val="000000"/>
                </a:solidFill>
                <a:latin typeface="Comic Sans MS" pitchFamily="66" charset="0"/>
              </a:rPr>
              <a:t>p</a:t>
            </a:r>
            <a:r>
              <a:rPr lang="en-US" sz="1600" baseline="-25000" dirty="0" err="1">
                <a:solidFill>
                  <a:srgbClr val="000000"/>
                </a:solidFill>
                <a:latin typeface="Comic Sans MS" pitchFamily="66" charset="0"/>
              </a:rPr>
              <a:t>e</a:t>
            </a:r>
            <a:r>
              <a:rPr lang="en-US" sz="16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B2CA5E-1309-5D5F-BE98-95D434769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A916DD-3FE8-DA64-045C-62A24C769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211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9C1BF135-F9A8-0B92-2E3F-C68628D6403F}"/>
                  </a:ext>
                </a:extLst>
              </p:cNvPr>
              <p:cNvSpPr txBox="1"/>
              <p:nvPr/>
            </p:nvSpPr>
            <p:spPr>
              <a:xfrm>
                <a:off x="1873838" y="1042030"/>
                <a:ext cx="43201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latin typeface="Cambria Math"/>
                        </a:rPr>
                        <m:t>𝑏𝑒𝑡𝑎</m:t>
                      </m:r>
                      <m:r>
                        <a:rPr lang="de-DE" sz="2400" i="1">
                          <a:latin typeface="Cambria Math"/>
                        </a:rPr>
                        <m:t> </m:t>
                      </m:r>
                      <m:r>
                        <a:rPr lang="de-DE" sz="2400" i="1">
                          <a:latin typeface="Cambria Math"/>
                        </a:rPr>
                        <m:t>𝑑𝑒𝑐𝑎𝑦</m:t>
                      </m:r>
                      <m:r>
                        <a:rPr lang="de-DE" sz="2400" i="1">
                          <a:latin typeface="Cambria Math"/>
                        </a:rPr>
                        <m:t>:   </m:t>
                      </m:r>
                      <m:r>
                        <a:rPr lang="de-DE" sz="2400" i="1">
                          <a:latin typeface="Cambria Math"/>
                        </a:rPr>
                        <m:t>𝑛</m:t>
                      </m:r>
                      <m:r>
                        <a:rPr lang="de-DE" sz="2400" i="1">
                          <a:latin typeface="Cambria Math"/>
                        </a:rPr>
                        <m:t> →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𝑝</m:t>
                      </m:r>
                      <m:r>
                        <a:rPr lang="de-DE" sz="2400" i="1">
                          <a:latin typeface="Cambria Math"/>
                          <a:ea typeface="Cambria Math"/>
                        </a:rPr>
                        <m:t>+ </m:t>
                      </m:r>
                      <m:sSup>
                        <m:sSupPr>
                          <m:ctrlPr>
                            <a:rPr lang="de-DE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−</m:t>
                          </m:r>
                        </m:sup>
                      </m:sSup>
                      <m:r>
                        <a:rPr lang="de-DE" sz="2400" i="1">
                          <a:latin typeface="Cambria Math"/>
                          <a:ea typeface="Cambria Math"/>
                        </a:rPr>
                        <m:t>+ </m:t>
                      </m:r>
                      <m:acc>
                        <m:accPr>
                          <m:chr m:val="̅"/>
                          <m:ctrlPr>
                            <a:rPr lang="de-DE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sz="24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9C1BF135-F9A8-0B92-2E3F-C68628D64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838" y="1042030"/>
                <a:ext cx="4320157" cy="461665"/>
              </a:xfrm>
              <a:prstGeom prst="rect">
                <a:avLst/>
              </a:prstGeom>
              <a:blipFill>
                <a:blip r:embed="rId2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llipse 4">
            <a:extLst>
              <a:ext uri="{FF2B5EF4-FFF2-40B4-BE49-F238E27FC236}">
                <a16:creationId xmlns:a16="http://schemas.microsoft.com/office/drawing/2014/main" id="{F0D0D673-CE3F-E898-57E1-C6BCF70B9559}"/>
              </a:ext>
            </a:extLst>
          </p:cNvPr>
          <p:cNvSpPr/>
          <p:nvPr/>
        </p:nvSpPr>
        <p:spPr>
          <a:xfrm>
            <a:off x="4633666" y="3221766"/>
            <a:ext cx="900000" cy="900000"/>
          </a:xfrm>
          <a:prstGeom prst="ellipse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6" name="Ellipse 9">
            <a:extLst>
              <a:ext uri="{FF2B5EF4-FFF2-40B4-BE49-F238E27FC236}">
                <a16:creationId xmlns:a16="http://schemas.microsoft.com/office/drawing/2014/main" id="{396A792D-055D-0851-7961-C4C9688BF4AF}"/>
              </a:ext>
            </a:extLst>
          </p:cNvPr>
          <p:cNvSpPr/>
          <p:nvPr/>
        </p:nvSpPr>
        <p:spPr>
          <a:xfrm>
            <a:off x="6613666" y="3221766"/>
            <a:ext cx="900000" cy="900000"/>
          </a:xfrm>
          <a:prstGeom prst="ellipse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7" name="Ellipse 5">
            <a:extLst>
              <a:ext uri="{FF2B5EF4-FFF2-40B4-BE49-F238E27FC236}">
                <a16:creationId xmlns:a16="http://schemas.microsoft.com/office/drawing/2014/main" id="{EA9F7CAE-222F-2B86-9B43-26A3B7BA5360}"/>
              </a:ext>
            </a:extLst>
          </p:cNvPr>
          <p:cNvSpPr/>
          <p:nvPr/>
        </p:nvSpPr>
        <p:spPr>
          <a:xfrm>
            <a:off x="3877666" y="2321766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lipse 10">
            <a:extLst>
              <a:ext uri="{FF2B5EF4-FFF2-40B4-BE49-F238E27FC236}">
                <a16:creationId xmlns:a16="http://schemas.microsoft.com/office/drawing/2014/main" id="{251B65DE-5422-9275-5E54-CC837344813F}"/>
              </a:ext>
            </a:extLst>
          </p:cNvPr>
          <p:cNvSpPr/>
          <p:nvPr/>
        </p:nvSpPr>
        <p:spPr>
          <a:xfrm>
            <a:off x="3877666" y="4805766"/>
            <a:ext cx="180000" cy="18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6">
            <a:extLst>
              <a:ext uri="{FF2B5EF4-FFF2-40B4-BE49-F238E27FC236}">
                <a16:creationId xmlns:a16="http://schemas.microsoft.com/office/drawing/2014/main" id="{0926AC19-9269-4B4F-3340-B99C55FD51D2}"/>
              </a:ext>
            </a:extLst>
          </p:cNvPr>
          <p:cNvSpPr txBox="1"/>
          <p:nvPr/>
        </p:nvSpPr>
        <p:spPr>
          <a:xfrm>
            <a:off x="2113667" y="3473766"/>
            <a:ext cx="2097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939.565 MeV</a:t>
            </a:r>
          </a:p>
        </p:txBody>
      </p:sp>
      <p:sp>
        <p:nvSpPr>
          <p:cNvPr id="10" name="Textfeld 12">
            <a:extLst>
              <a:ext uri="{FF2B5EF4-FFF2-40B4-BE49-F238E27FC236}">
                <a16:creationId xmlns:a16="http://schemas.microsoft.com/office/drawing/2014/main" id="{861B9383-E599-4443-01E3-CD47F48062A7}"/>
              </a:ext>
            </a:extLst>
          </p:cNvPr>
          <p:cNvSpPr txBox="1"/>
          <p:nvPr/>
        </p:nvSpPr>
        <p:spPr>
          <a:xfrm>
            <a:off x="7873667" y="3473766"/>
            <a:ext cx="2097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aseline="-250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938.272 MeV</a:t>
            </a:r>
          </a:p>
        </p:txBody>
      </p:sp>
      <p:cxnSp>
        <p:nvCxnSpPr>
          <p:cNvPr id="11" name="Gerade Verbindung mit Pfeil 13">
            <a:extLst>
              <a:ext uri="{FF2B5EF4-FFF2-40B4-BE49-F238E27FC236}">
                <a16:creationId xmlns:a16="http://schemas.microsoft.com/office/drawing/2014/main" id="{53313584-766A-6F68-E78D-97D980F608B4}"/>
              </a:ext>
            </a:extLst>
          </p:cNvPr>
          <p:cNvCxnSpPr/>
          <p:nvPr/>
        </p:nvCxnSpPr>
        <p:spPr>
          <a:xfrm>
            <a:off x="5605666" y="3671766"/>
            <a:ext cx="936000" cy="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5">
            <a:extLst>
              <a:ext uri="{FF2B5EF4-FFF2-40B4-BE49-F238E27FC236}">
                <a16:creationId xmlns:a16="http://schemas.microsoft.com/office/drawing/2014/main" id="{BBFAA878-C1B4-B20D-5548-AE02DA1CECEC}"/>
              </a:ext>
            </a:extLst>
          </p:cNvPr>
          <p:cNvCxnSpPr/>
          <p:nvPr/>
        </p:nvCxnSpPr>
        <p:spPr>
          <a:xfrm rot="-8400000">
            <a:off x="4021666" y="2861766"/>
            <a:ext cx="936000" cy="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6">
            <a:extLst>
              <a:ext uri="{FF2B5EF4-FFF2-40B4-BE49-F238E27FC236}">
                <a16:creationId xmlns:a16="http://schemas.microsoft.com/office/drawing/2014/main" id="{F5F77D69-FFDD-4305-80F9-69543E25DFE5}"/>
              </a:ext>
            </a:extLst>
          </p:cNvPr>
          <p:cNvCxnSpPr/>
          <p:nvPr/>
        </p:nvCxnSpPr>
        <p:spPr>
          <a:xfrm rot="8400000">
            <a:off x="4021666" y="4481766"/>
            <a:ext cx="936000" cy="0"/>
          </a:xfrm>
          <a:prstGeom prst="straightConnector1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4">
                <a:extLst>
                  <a:ext uri="{FF2B5EF4-FFF2-40B4-BE49-F238E27FC236}">
                    <a16:creationId xmlns:a16="http://schemas.microsoft.com/office/drawing/2014/main" id="{40BED819-758A-C70F-C151-63F457D8DC8C}"/>
                  </a:ext>
                </a:extLst>
              </p:cNvPr>
              <p:cNvSpPr txBox="1"/>
              <p:nvPr/>
            </p:nvSpPr>
            <p:spPr>
              <a:xfrm>
                <a:off x="4129443" y="2213274"/>
                <a:ext cx="5425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0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de-DE" sz="2000" i="1">
                              <a:latin typeface="Cambria Math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feld 14">
                <a:extLst>
                  <a:ext uri="{FF2B5EF4-FFF2-40B4-BE49-F238E27FC236}">
                    <a16:creationId xmlns:a16="http://schemas.microsoft.com/office/drawing/2014/main" id="{40BED819-758A-C70F-C151-63F457D8D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443" y="2213274"/>
                <a:ext cx="542521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7">
                <a:extLst>
                  <a:ext uri="{FF2B5EF4-FFF2-40B4-BE49-F238E27FC236}">
                    <a16:creationId xmlns:a16="http://schemas.microsoft.com/office/drawing/2014/main" id="{7F85D023-139B-0702-9D52-76C59D06B977}"/>
                  </a:ext>
                </a:extLst>
              </p:cNvPr>
              <p:cNvSpPr txBox="1"/>
              <p:nvPr/>
            </p:nvSpPr>
            <p:spPr>
              <a:xfrm>
                <a:off x="4129443" y="4670838"/>
                <a:ext cx="3925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𝜈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Textfeld 17">
                <a:extLst>
                  <a:ext uri="{FF2B5EF4-FFF2-40B4-BE49-F238E27FC236}">
                    <a16:creationId xmlns:a16="http://schemas.microsoft.com/office/drawing/2014/main" id="{7F85D023-139B-0702-9D52-76C59D06B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443" y="4670838"/>
                <a:ext cx="392543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feld 18">
            <a:extLst>
              <a:ext uri="{FF2B5EF4-FFF2-40B4-BE49-F238E27FC236}">
                <a16:creationId xmlns:a16="http://schemas.microsoft.com/office/drawing/2014/main" id="{D3B9CF72-A188-57DA-4425-10D928D1206C}"/>
              </a:ext>
            </a:extLst>
          </p:cNvPr>
          <p:cNvSpPr txBox="1"/>
          <p:nvPr/>
        </p:nvSpPr>
        <p:spPr>
          <a:xfrm>
            <a:off x="4813666" y="2220966"/>
            <a:ext cx="2087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aseline="-25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0.511 MeV/c</a:t>
            </a:r>
            <a:r>
              <a:rPr lang="en-US" baseline="30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Textfeld 20">
            <a:extLst>
              <a:ext uri="{FF2B5EF4-FFF2-40B4-BE49-F238E27FC236}">
                <a16:creationId xmlns:a16="http://schemas.microsoft.com/office/drawing/2014/main" id="{7DC6951A-B207-C6AD-8255-7E8E715BD782}"/>
              </a:ext>
            </a:extLst>
          </p:cNvPr>
          <p:cNvSpPr txBox="1"/>
          <p:nvPr/>
        </p:nvSpPr>
        <p:spPr>
          <a:xfrm>
            <a:off x="4813667" y="4697766"/>
            <a:ext cx="186461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 energy?</a:t>
            </a:r>
          </a:p>
        </p:txBody>
      </p:sp>
      <p:sp>
        <p:nvSpPr>
          <p:cNvPr id="18" name="Textfeld 19">
            <a:extLst>
              <a:ext uri="{FF2B5EF4-FFF2-40B4-BE49-F238E27FC236}">
                <a16:creationId xmlns:a16="http://schemas.microsoft.com/office/drawing/2014/main" id="{CA03D68E-0B94-734D-B96F-ED772CE757A2}"/>
              </a:ext>
            </a:extLst>
          </p:cNvPr>
          <p:cNvSpPr txBox="1"/>
          <p:nvPr/>
        </p:nvSpPr>
        <p:spPr>
          <a:xfrm>
            <a:off x="1588" y="6457890"/>
            <a:ext cx="12190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W. Pauli predicted in a letter to E. Fermi the existence of neutrinos (1930)</a:t>
            </a:r>
          </a:p>
        </p:txBody>
      </p:sp>
      <p:sp>
        <p:nvSpPr>
          <p:cNvPr id="19" name="Textfeld 16">
            <a:extLst>
              <a:ext uri="{FF2B5EF4-FFF2-40B4-BE49-F238E27FC236}">
                <a16:creationId xmlns:a16="http://schemas.microsoft.com/office/drawing/2014/main" id="{E4A52565-1453-8A1F-9418-12A1925097CF}"/>
              </a:ext>
            </a:extLst>
          </p:cNvPr>
          <p:cNvSpPr txBox="1"/>
          <p:nvPr/>
        </p:nvSpPr>
        <p:spPr>
          <a:xfrm>
            <a:off x="1589" y="-6020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-decay is nothing but a neutron decay</a:t>
            </a:r>
          </a:p>
        </p:txBody>
      </p:sp>
    </p:spTree>
    <p:extLst>
      <p:ext uri="{BB962C8B-B14F-4D97-AF65-F5344CB8AC3E}">
        <p14:creationId xmlns:p14="http://schemas.microsoft.com/office/powerpoint/2010/main" val="298244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Rectangle 6">
            <a:extLst>
              <a:ext uri="{FF2B5EF4-FFF2-40B4-BE49-F238E27FC236}">
                <a16:creationId xmlns:a16="http://schemas.microsoft.com/office/drawing/2014/main" id="{9666B4A0-717D-CE42-AE10-8B99BCE11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965" y="188493"/>
            <a:ext cx="9861220" cy="618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While </a:t>
            </a:r>
            <a:r>
              <a:rPr lang="en-GB" altLang="it-IT" sz="2000" b="1" dirty="0">
                <a:solidFill>
                  <a:srgbClr val="0000FF"/>
                </a:solidFill>
                <a:highlight>
                  <a:srgbClr val="FFFF00"/>
                </a:highlight>
                <a:latin typeface="+mj-lt"/>
                <a:cs typeface="Arial"/>
              </a:rPr>
              <a:t>bound neutrons in stable nuclei are stable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, </a:t>
            </a:r>
            <a:r>
              <a:rPr lang="en-GB" altLang="it-IT" sz="2000" b="1" dirty="0">
                <a:solidFill>
                  <a:srgbClr val="0000FF"/>
                </a:solidFill>
                <a:highlight>
                  <a:srgbClr val="FFFF00"/>
                </a:highlight>
                <a:latin typeface="+mj-lt"/>
                <a:cs typeface="Arial"/>
              </a:rPr>
              <a:t>FREE neutrons are unstable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; </a:t>
            </a:r>
          </a:p>
          <a:p>
            <a:pPr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they undergo beta decay with a lifetime of just under 15 minutes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GB" altLang="it-IT" sz="2000" dirty="0">
              <a:solidFill>
                <a:srgbClr val="0000FF"/>
              </a:solidFill>
              <a:latin typeface="+mj-lt"/>
              <a:cs typeface="Arial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                          </a:t>
            </a:r>
            <a:r>
              <a:rPr lang="en-GB" altLang="it-IT" dirty="0">
                <a:solidFill>
                  <a:srgbClr val="0000FF"/>
                </a:solidFill>
                <a:latin typeface="+mj-lt"/>
                <a:cs typeface="Arial"/>
              </a:rPr>
              <a:t>     </a:t>
            </a:r>
            <a:r>
              <a:rPr lang="en-GB" altLang="it-IT" sz="3200" dirty="0" err="1">
                <a:solidFill>
                  <a:srgbClr val="0000FF"/>
                </a:solidFill>
                <a:latin typeface="Symbol" pitchFamily="2" charset="2"/>
                <a:cs typeface="Arial"/>
              </a:rPr>
              <a:t>t</a:t>
            </a:r>
            <a:r>
              <a:rPr lang="en-GB" altLang="it-IT" sz="3200" baseline="-25000" dirty="0" err="1">
                <a:solidFill>
                  <a:srgbClr val="0000FF"/>
                </a:solidFill>
                <a:latin typeface="+mj-lt"/>
                <a:cs typeface="Arial"/>
              </a:rPr>
              <a:t>n</a:t>
            </a:r>
            <a:r>
              <a:rPr lang="en-GB" altLang="it-IT" sz="3200" dirty="0">
                <a:solidFill>
                  <a:srgbClr val="0000FF"/>
                </a:solidFill>
                <a:latin typeface="+mj-lt"/>
                <a:cs typeface="Arial"/>
              </a:rPr>
              <a:t> </a:t>
            </a:r>
            <a:r>
              <a:rPr lang="en-GB" altLang="it-IT" sz="2800" dirty="0">
                <a:solidFill>
                  <a:srgbClr val="0000FF"/>
                </a:solidFill>
                <a:latin typeface="+mj-lt"/>
                <a:cs typeface="Arial"/>
              </a:rPr>
              <a:t>= 885.7 ± 0.8 s    </a:t>
            </a:r>
            <a:r>
              <a:rPr lang="en-GB" altLang="it-IT" sz="2800" i="1" dirty="0">
                <a:solidFill>
                  <a:srgbClr val="FF0000"/>
                </a:solidFill>
                <a:latin typeface="+mj-lt"/>
                <a:cs typeface="Arial"/>
              </a:rPr>
              <a:t>≈ 14.76 min</a:t>
            </a:r>
          </a:p>
          <a:p>
            <a:pPr eaLnBrk="1" fontAlgn="base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</a:pPr>
            <a:endParaRPr lang="en-GB" altLang="it-IT" sz="2800" dirty="0">
              <a:solidFill>
                <a:srgbClr val="0000FF"/>
              </a:solidFill>
              <a:latin typeface="+mj-lt"/>
              <a:cs typeface="Arial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it-IT" sz="2800" b="1" dirty="0">
                <a:solidFill>
                  <a:srgbClr val="0000FF"/>
                </a:solidFill>
                <a:latin typeface="+mj-lt"/>
                <a:cs typeface="Arial"/>
              </a:rPr>
              <a:t>Long lifetimes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	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  <a:sym typeface="Symbol" pitchFamily="2" charset="2"/>
              </a:rPr>
              <a:t>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before decaying possibility to interact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			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  <a:sym typeface="Symbol" pitchFamily="2" charset="2"/>
              </a:rPr>
              <a:t>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n physics …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it-IT" sz="2800" dirty="0">
                <a:solidFill>
                  <a:srgbClr val="FF0000"/>
                </a:solidFill>
                <a:latin typeface="+mj-lt"/>
                <a:cs typeface="Arial"/>
              </a:rPr>
              <a:t>x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 Free neutrons are produced in nuclear </a:t>
            </a:r>
            <a:r>
              <a:rPr lang="en-GB" altLang="it-IT" sz="2800" b="1" dirty="0">
                <a:solidFill>
                  <a:srgbClr val="0000FF"/>
                </a:solidFill>
                <a:latin typeface="+mj-lt"/>
                <a:cs typeface="Arial"/>
              </a:rPr>
              <a:t>fission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and </a:t>
            </a:r>
            <a:r>
              <a:rPr lang="en-GB" altLang="it-IT" sz="2800" b="1" dirty="0">
                <a:solidFill>
                  <a:srgbClr val="0000FF"/>
                </a:solidFill>
                <a:latin typeface="+mj-lt"/>
                <a:cs typeface="Arial"/>
              </a:rPr>
              <a:t>fusion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GB" altLang="it-IT" sz="800" dirty="0">
              <a:solidFill>
                <a:srgbClr val="0000FF"/>
              </a:solidFill>
              <a:latin typeface="+mj-lt"/>
              <a:cs typeface="Arial"/>
            </a:endParaRPr>
          </a:p>
          <a:p>
            <a:pPr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altLang="it-IT" sz="2800" dirty="0">
                <a:solidFill>
                  <a:srgbClr val="FF0000"/>
                </a:solidFill>
                <a:latin typeface="+mj-lt"/>
                <a:cs typeface="Arial"/>
              </a:rPr>
              <a:t>x</a:t>
            </a:r>
            <a:r>
              <a:rPr lang="en-GB" altLang="it-IT" sz="2000" dirty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Dedicated neutron sources like research reactors and spallation sources</a:t>
            </a:r>
          </a:p>
          <a:p>
            <a:pPr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   produce free neutrons for the use in irradiation in neutron scattering and neutron</a:t>
            </a:r>
          </a:p>
          <a:p>
            <a:pPr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GB" altLang="it-IT" sz="2000" dirty="0">
                <a:solidFill>
                  <a:srgbClr val="0000FF"/>
                </a:solidFill>
                <a:latin typeface="+mj-lt"/>
                <a:cs typeface="Arial"/>
              </a:rPr>
              <a:t>    induced reaction experiments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GB" altLang="it-IT" sz="2000" dirty="0">
              <a:solidFill>
                <a:srgbClr val="0000FF"/>
              </a:solidFill>
              <a:latin typeface="+mj-lt"/>
              <a:cs typeface="Arial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GB" altLang="it-IT" sz="2000" dirty="0">
              <a:solidFill>
                <a:srgbClr val="0000FF"/>
              </a:solidFill>
              <a:latin typeface="+mj-lt"/>
              <a:cs typeface="Arial"/>
            </a:endParaRPr>
          </a:p>
        </p:txBody>
      </p:sp>
      <p:sp>
        <p:nvSpPr>
          <p:cNvPr id="26626" name="Rectangle 7">
            <a:extLst>
              <a:ext uri="{FF2B5EF4-FFF2-40B4-BE49-F238E27FC236}">
                <a16:creationId xmlns:a16="http://schemas.microsoft.com/office/drawing/2014/main" id="{E53282F4-A1E0-B24E-AFBF-2C92575D6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31" y="1426253"/>
            <a:ext cx="3180808" cy="576262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it-IT" sz="1800">
              <a:solidFill>
                <a:srgbClr val="000000"/>
              </a:solidFill>
              <a:latin typeface="+mj-lt"/>
              <a:cs typeface="Arial"/>
            </a:endParaRPr>
          </a:p>
        </p:txBody>
      </p:sp>
      <p:graphicFrame>
        <p:nvGraphicFramePr>
          <p:cNvPr id="26627" name="Object 9">
            <a:extLst>
              <a:ext uri="{FF2B5EF4-FFF2-40B4-BE49-F238E27FC236}">
                <a16:creationId xmlns:a16="http://schemas.microsoft.com/office/drawing/2014/main" id="{F1DCB653-4CE3-9748-9D96-F0EBA114FC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798246"/>
              </p:ext>
            </p:extLst>
          </p:nvPr>
        </p:nvGraphicFramePr>
        <p:xfrm>
          <a:off x="4295738" y="865279"/>
          <a:ext cx="23764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945600" imgH="5270500" progId="Equation.3">
                  <p:embed/>
                </p:oleObj>
              </mc:Choice>
              <mc:Fallback>
                <p:oleObj name="Equation" r:id="rId2" imgW="21945600" imgH="5270500" progId="Equation.3">
                  <p:embed/>
                  <p:pic>
                    <p:nvPicPr>
                      <p:cNvPr id="26627" name="Object 9">
                        <a:extLst>
                          <a:ext uri="{FF2B5EF4-FFF2-40B4-BE49-F238E27FC236}">
                            <a16:creationId xmlns:a16="http://schemas.microsoft.com/office/drawing/2014/main" id="{F1DCB653-4CE3-9748-9D96-F0EBA114FC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738" y="865279"/>
                        <a:ext cx="237648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Rectangle 1">
            <a:extLst>
              <a:ext uri="{FF2B5EF4-FFF2-40B4-BE49-F238E27FC236}">
                <a16:creationId xmlns:a16="http://schemas.microsoft.com/office/drawing/2014/main" id="{BDC089DE-4D10-CC46-961A-B3E4B93CD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283" y="5693558"/>
            <a:ext cx="6782626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 dirty="0">
                <a:solidFill>
                  <a:srgbClr val="000000"/>
                </a:solidFill>
                <a:latin typeface="+mj-lt"/>
                <a:cs typeface="Arial"/>
              </a:rPr>
              <a:t>N.B. 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Vita media del protone: </a:t>
            </a:r>
            <a:r>
              <a:rPr lang="it-IT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t</a:t>
            </a:r>
            <a:r>
              <a:rPr lang="it-IT" altLang="it-IT" sz="1600" i="1" baseline="-25000" dirty="0" err="1">
                <a:solidFill>
                  <a:srgbClr val="000000"/>
                </a:solidFill>
                <a:latin typeface="+mj-lt"/>
                <a:cs typeface="Arial"/>
              </a:rPr>
              <a:t>p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&gt; 1.6*10</a:t>
            </a:r>
            <a:r>
              <a:rPr lang="it-IT" altLang="it-IT" sz="1600" i="1" baseline="30000" dirty="0">
                <a:solidFill>
                  <a:srgbClr val="000000"/>
                </a:solidFill>
                <a:latin typeface="+mj-lt"/>
                <a:cs typeface="Arial"/>
              </a:rPr>
              <a:t>33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anni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it-IT" sz="1600" i="1" dirty="0">
                <a:solidFill>
                  <a:srgbClr val="000000"/>
                </a:solidFill>
                <a:latin typeface="+mj-lt"/>
                <a:cs typeface="Arial"/>
              </a:rPr>
              <a:t>        </a:t>
            </a:r>
            <a:r>
              <a:rPr lang="en-US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età</a:t>
            </a:r>
            <a:r>
              <a:rPr lang="en-US" altLang="it-IT" sz="1600" i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en-US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dell</a:t>
            </a:r>
            <a:r>
              <a:rPr lang="en-US" altLang="en-US" sz="1600" i="1" dirty="0" err="1">
                <a:solidFill>
                  <a:srgbClr val="000000"/>
                </a:solidFill>
                <a:latin typeface="+mj-lt"/>
                <a:cs typeface="Arial"/>
              </a:rPr>
              <a:t>’</a:t>
            </a:r>
            <a:r>
              <a:rPr lang="en-US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universo</a:t>
            </a:r>
            <a:r>
              <a:rPr lang="en-US" altLang="it-IT" sz="1600" i="1" dirty="0">
                <a:solidFill>
                  <a:srgbClr val="000000"/>
                </a:solidFill>
                <a:latin typeface="+mj-lt"/>
                <a:cs typeface="Arial"/>
              </a:rPr>
              <a:t>: 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(13.72 ± 0,12) × 10</a:t>
            </a:r>
            <a:r>
              <a:rPr lang="it-IT" altLang="it-IT" sz="1600" i="1" baseline="30000" dirty="0">
                <a:solidFill>
                  <a:srgbClr val="000000"/>
                </a:solidFill>
                <a:latin typeface="+mj-lt"/>
                <a:cs typeface="Arial"/>
              </a:rPr>
              <a:t>9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anni.</a:t>
            </a:r>
          </a:p>
          <a:p>
            <a:pPr eaLnBrk="1" fontAlgn="base" hangingPunct="1"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        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       beta </a:t>
            </a:r>
            <a:r>
              <a:rPr lang="it-IT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decay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                                  can </a:t>
            </a:r>
            <a:r>
              <a:rPr lang="it-IT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only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it-IT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occur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with </a:t>
            </a:r>
            <a:r>
              <a:rPr lang="it-IT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bound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it-IT" altLang="it-IT" sz="1600" i="1" dirty="0" err="1">
                <a:solidFill>
                  <a:srgbClr val="000000"/>
                </a:solidFill>
                <a:latin typeface="+mj-lt"/>
                <a:cs typeface="Arial"/>
              </a:rPr>
              <a:t>protons</a:t>
            </a:r>
            <a:r>
              <a:rPr lang="it-IT" altLang="it-IT" sz="1600" i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endParaRPr lang="en-US" altLang="it-IT" sz="1600" i="1" dirty="0">
              <a:solidFill>
                <a:srgbClr val="000000"/>
              </a:solidFill>
              <a:latin typeface="+mj-lt"/>
              <a:cs typeface="Arial"/>
            </a:endParaRPr>
          </a:p>
        </p:txBody>
      </p:sp>
      <p:pic>
        <p:nvPicPr>
          <p:cNvPr id="26629" name="Picture 2">
            <a:extLst>
              <a:ext uri="{FF2B5EF4-FFF2-40B4-BE49-F238E27FC236}">
                <a16:creationId xmlns:a16="http://schemas.microsoft.com/office/drawing/2014/main" id="{81471352-BD78-4640-86BF-6B101EAF77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321" y="6240362"/>
            <a:ext cx="17399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EEF22F90-083C-C54A-8981-CE08FA7AE172}"/>
              </a:ext>
            </a:extLst>
          </p:cNvPr>
          <p:cNvSpPr/>
          <p:nvPr/>
        </p:nvSpPr>
        <p:spPr>
          <a:xfrm>
            <a:off x="8238591" y="5733568"/>
            <a:ext cx="3233578" cy="80021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m_</a:t>
            </a:r>
            <a:r>
              <a:rPr lang="it-IT" sz="14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p</a:t>
            </a:r>
            <a:r>
              <a:rPr lang="it-IT" sz="1600" dirty="0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 = 938.27208816(29) </a:t>
            </a:r>
            <a:r>
              <a:rPr lang="it-IT" sz="16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MeV</a:t>
            </a:r>
            <a:r>
              <a:rPr lang="it-IT" sz="1600" dirty="0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/c2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6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m_</a:t>
            </a:r>
            <a:r>
              <a:rPr lang="it-IT" sz="14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n</a:t>
            </a:r>
            <a:r>
              <a:rPr lang="it-IT" sz="1600" dirty="0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 = 939.565378(21) </a:t>
            </a:r>
            <a:r>
              <a:rPr lang="it-IT" sz="16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MeV</a:t>
            </a:r>
            <a:r>
              <a:rPr lang="it-IT" sz="1600" dirty="0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/c2</a:t>
            </a:r>
            <a:endParaRPr lang="it-IT" sz="1000" dirty="0">
              <a:solidFill>
                <a:srgbClr val="000000"/>
              </a:solidFill>
              <a:latin typeface="+mj-lt"/>
              <a:ea typeface="ＭＳ Ｐゴシック" panose="020B0600070205080204" pitchFamily="34" charset="-128"/>
              <a:cs typeface="Ari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4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m_p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 &lt; </a:t>
            </a:r>
            <a:r>
              <a:rPr lang="it-IT" sz="1400" dirty="0" err="1">
                <a:solidFill>
                  <a:srgbClr val="000000"/>
                </a:solidFill>
                <a:latin typeface="+mj-lt"/>
                <a:ea typeface="ＭＳ Ｐゴシック" panose="020B0600070205080204" pitchFamily="34" charset="-128"/>
                <a:cs typeface="Arial"/>
              </a:rPr>
              <a:t>m_n</a:t>
            </a:r>
            <a:endParaRPr lang="it-IT" sz="1400" dirty="0">
              <a:solidFill>
                <a:srgbClr val="000000"/>
              </a:solidFill>
              <a:latin typeface="+mj-lt"/>
              <a:ea typeface="ＭＳ Ｐゴシック" panose="020B0600070205080204" pitchFamily="34" charset="-128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Immagine 2">
            <a:extLst>
              <a:ext uri="{FF2B5EF4-FFF2-40B4-BE49-F238E27FC236}">
                <a16:creationId xmlns:a16="http://schemas.microsoft.com/office/drawing/2014/main" id="{C265342D-46E9-784C-B97D-4BB7133AE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867" y="860550"/>
            <a:ext cx="3995738" cy="33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ttangolo 3">
            <a:extLst>
              <a:ext uri="{FF2B5EF4-FFF2-40B4-BE49-F238E27FC236}">
                <a16:creationId xmlns:a16="http://schemas.microsoft.com/office/drawing/2014/main" id="{1490CD18-16C0-9E4A-AC86-93C17EFD1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-47625"/>
            <a:ext cx="54737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FF0000"/>
                </a:solidFill>
                <a:cs typeface="Arial"/>
              </a:rPr>
              <a:t>The </a:t>
            </a:r>
            <a:r>
              <a:rPr lang="it-IT" altLang="it-IT" sz="3200" b="1" dirty="0" err="1">
                <a:solidFill>
                  <a:srgbClr val="FF0000"/>
                </a:solidFill>
                <a:cs typeface="Arial"/>
              </a:rPr>
              <a:t>neutron</a:t>
            </a:r>
            <a:r>
              <a:rPr lang="it-IT" altLang="it-IT" sz="3200" b="1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altLang="it-IT" sz="3200" b="1" dirty="0" err="1">
                <a:solidFill>
                  <a:srgbClr val="FF0000"/>
                </a:solidFill>
                <a:cs typeface="Arial"/>
              </a:rPr>
              <a:t>lifetime</a:t>
            </a:r>
            <a:r>
              <a:rPr lang="it-IT" altLang="it-IT" sz="3200" b="1" dirty="0">
                <a:solidFill>
                  <a:srgbClr val="FF0000"/>
                </a:solidFill>
                <a:cs typeface="Arial"/>
              </a:rPr>
              <a:t> puzzle</a:t>
            </a:r>
          </a:p>
        </p:txBody>
      </p:sp>
      <p:sp>
        <p:nvSpPr>
          <p:cNvPr id="27651" name="Rettangolo 4">
            <a:extLst>
              <a:ext uri="{FF2B5EF4-FFF2-40B4-BE49-F238E27FC236}">
                <a16:creationId xmlns:a16="http://schemas.microsoft.com/office/drawing/2014/main" id="{024F69B8-6D84-294A-BD54-96F46151A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8049" y="860550"/>
            <a:ext cx="457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s-IS" altLang="it-IT" sz="1200">
                <a:solidFill>
                  <a:srgbClr val="000000"/>
                </a:solidFill>
                <a:cs typeface="Arial"/>
              </a:rPr>
              <a:t>A. Serebrov et al., Phys. Lett. B 605 (2005) 72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it-IT" sz="1200">
                <a:solidFill>
                  <a:srgbClr val="000000"/>
                </a:solidFill>
                <a:cs typeface="Arial"/>
              </a:rPr>
              <a:t>A.T. Yue et al., Phys. Rev. Lett. 111 (2013) 222501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it-IT" sz="1200">
                <a:solidFill>
                  <a:srgbClr val="000000"/>
                </a:solidFill>
                <a:cs typeface="Arial"/>
              </a:rPr>
              <a:t>Z. Berezhiani and L. Bento, Phys. Rev. Lett. 96 (2006) 081801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it-IT" sz="1200">
                <a:solidFill>
                  <a:srgbClr val="000000"/>
                </a:solidFill>
                <a:cs typeface="Arial"/>
              </a:rPr>
              <a:t>G.L. Greene and P. Geltenbort, Sci. Am. 314 (2016) 36</a:t>
            </a:r>
            <a:endParaRPr lang="it-IT" altLang="it-IT" sz="1200">
              <a:solidFill>
                <a:srgbClr val="000000"/>
              </a:solidFill>
              <a:cs typeface="Arial"/>
            </a:endParaRPr>
          </a:p>
        </p:txBody>
      </p:sp>
      <p:sp>
        <p:nvSpPr>
          <p:cNvPr id="27652" name="CasellaDiTesto 5">
            <a:extLst>
              <a:ext uri="{FF2B5EF4-FFF2-40B4-BE49-F238E27FC236}">
                <a16:creationId xmlns:a16="http://schemas.microsoft.com/office/drawing/2014/main" id="{1E3205EE-7D8C-2E43-B2C4-AAFF1A91C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3045" y="4041900"/>
            <a:ext cx="37705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0000FF"/>
                </a:solidFill>
                <a:cs typeface="Arial"/>
              </a:rPr>
              <a:t>A </a:t>
            </a:r>
            <a:r>
              <a:rPr lang="it-IT" altLang="it-IT" sz="2000" b="1" dirty="0" err="1">
                <a:solidFill>
                  <a:srgbClr val="0000FF"/>
                </a:solidFill>
                <a:cs typeface="Arial"/>
              </a:rPr>
              <a:t>discrepancy</a:t>
            </a:r>
            <a:r>
              <a:rPr lang="it-IT" altLang="it-IT" sz="2000" b="1" dirty="0">
                <a:solidFill>
                  <a:srgbClr val="0000FF"/>
                </a:solidFill>
                <a:cs typeface="Arial"/>
              </a:rPr>
              <a:t> of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rgbClr val="0000FF"/>
                </a:solidFill>
                <a:cs typeface="Arial"/>
              </a:rPr>
              <a:t>more </a:t>
            </a:r>
            <a:r>
              <a:rPr lang="it-IT" altLang="it-IT" sz="2000" b="1" dirty="0" err="1">
                <a:solidFill>
                  <a:srgbClr val="0000FF"/>
                </a:solidFill>
                <a:cs typeface="Arial"/>
              </a:rPr>
              <a:t>than</a:t>
            </a:r>
            <a:r>
              <a:rPr lang="it-IT" altLang="it-IT" sz="2000" b="1" dirty="0">
                <a:solidFill>
                  <a:srgbClr val="0000FF"/>
                </a:solidFill>
                <a:cs typeface="Arial"/>
              </a:rPr>
              <a:t> 8 seconds (1%) !!!!</a:t>
            </a:r>
          </a:p>
        </p:txBody>
      </p:sp>
      <p:pic>
        <p:nvPicPr>
          <p:cNvPr id="27653" name="Picture 2">
            <a:extLst>
              <a:ext uri="{FF2B5EF4-FFF2-40B4-BE49-F238E27FC236}">
                <a16:creationId xmlns:a16="http://schemas.microsoft.com/office/drawing/2014/main" id="{D0F8698F-D2D3-B842-BDB8-60439597DA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t="6882" r="1964"/>
          <a:stretch>
            <a:fillRect/>
          </a:stretch>
        </p:blipFill>
        <p:spPr bwMode="auto">
          <a:xfrm>
            <a:off x="1215867" y="4878365"/>
            <a:ext cx="4392613" cy="14763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Immagine 1">
            <a:extLst>
              <a:ext uri="{FF2B5EF4-FFF2-40B4-BE49-F238E27FC236}">
                <a16:creationId xmlns:a16="http://schemas.microsoft.com/office/drawing/2014/main" id="{981385B4-3682-9942-8E7C-956609593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63" y="1662239"/>
            <a:ext cx="5146675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Rectangle 3">
            <a:extLst>
              <a:ext uri="{FF2B5EF4-FFF2-40B4-BE49-F238E27FC236}">
                <a16:creationId xmlns:a16="http://schemas.microsoft.com/office/drawing/2014/main" id="{1BC93503-09BA-E446-B064-5008CF0AC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2684" y="5823433"/>
            <a:ext cx="57668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b="1" i="1" u="sng" dirty="0">
                <a:solidFill>
                  <a:srgbClr val="00B050"/>
                </a:solidFill>
                <a:cs typeface="Arial"/>
              </a:rPr>
              <a:t>discrepancy explained by a neutron-decay 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b="1" i="1" u="sng" dirty="0" err="1">
                <a:solidFill>
                  <a:srgbClr val="00B050"/>
                </a:solidFill>
                <a:cs typeface="Arial"/>
              </a:rPr>
              <a:t>nto</a:t>
            </a:r>
            <a:r>
              <a:rPr lang="en-US" altLang="it-IT" sz="1600" b="1" i="1" u="sng" dirty="0">
                <a:solidFill>
                  <a:srgbClr val="00B050"/>
                </a:solidFill>
                <a:cs typeface="Arial"/>
              </a:rPr>
              <a:t> a dark matter channel?</a:t>
            </a:r>
          </a:p>
        </p:txBody>
      </p:sp>
      <p:sp>
        <p:nvSpPr>
          <p:cNvPr id="27656" name="TextBox 4">
            <a:extLst>
              <a:ext uri="{FF2B5EF4-FFF2-40B4-BE49-F238E27FC236}">
                <a16:creationId xmlns:a16="http://schemas.microsoft.com/office/drawing/2014/main" id="{A5DCF006-64B6-9E4A-BCA5-E4894813C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279" y="5976915"/>
            <a:ext cx="24050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200" b="1" i="1">
                <a:solidFill>
                  <a:srgbClr val="0000FF"/>
                </a:solidFill>
                <a:latin typeface="Corbel" panose="020B0503020204020204" pitchFamily="34" charset="0"/>
                <a:cs typeface="Arial"/>
              </a:rPr>
              <a:t>A possible source of dark matter ?</a:t>
            </a:r>
          </a:p>
        </p:txBody>
      </p:sp>
      <p:sp>
        <p:nvSpPr>
          <p:cNvPr id="27657" name="TextBox 5">
            <a:extLst>
              <a:ext uri="{FF2B5EF4-FFF2-40B4-BE49-F238E27FC236}">
                <a16:creationId xmlns:a16="http://schemas.microsoft.com/office/drawing/2014/main" id="{06791FA6-5591-BE42-8D9A-BD2AC13D7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04814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800" b="1">
                <a:solidFill>
                  <a:srgbClr val="0000FF"/>
                </a:solidFill>
                <a:latin typeface="Corbel" panose="020B0503020204020204" pitchFamily="34" charset="0"/>
                <a:cs typeface="Arial"/>
              </a:rPr>
              <a:t>From 2016 Istitut Laue-Langevin (ILL, Grenoble) Annual Report</a:t>
            </a:r>
          </a:p>
        </p:txBody>
      </p: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DC087300-20BC-4648-A6BD-9EF978DED1A5}"/>
              </a:ext>
            </a:extLst>
          </p:cNvPr>
          <p:cNvCxnSpPr/>
          <p:nvPr/>
        </p:nvCxnSpPr>
        <p:spPr>
          <a:xfrm>
            <a:off x="10701025" y="4488500"/>
            <a:ext cx="35857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>
            <a:extLst>
              <a:ext uri="{FF2B5EF4-FFF2-40B4-BE49-F238E27FC236}">
                <a16:creationId xmlns:a16="http://schemas.microsoft.com/office/drawing/2014/main" id="{0EB639BA-B2D3-7249-9385-9C97EEDE4FFE}"/>
              </a:ext>
            </a:extLst>
          </p:cNvPr>
          <p:cNvCxnSpPr>
            <a:cxnSpLocks/>
          </p:cNvCxnSpPr>
          <p:nvPr/>
        </p:nvCxnSpPr>
        <p:spPr>
          <a:xfrm>
            <a:off x="8901272" y="4605636"/>
            <a:ext cx="20162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FC258604-9333-774C-9491-FEF050E971FA}"/>
              </a:ext>
            </a:extLst>
          </p:cNvPr>
          <p:cNvCxnSpPr>
            <a:cxnSpLocks/>
          </p:cNvCxnSpPr>
          <p:nvPr/>
        </p:nvCxnSpPr>
        <p:spPr>
          <a:xfrm>
            <a:off x="8901272" y="4704500"/>
            <a:ext cx="5760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0E58C0B7-0825-D143-AAAA-FEFDFA95FF90}"/>
              </a:ext>
            </a:extLst>
          </p:cNvPr>
          <p:cNvCxnSpPr>
            <a:cxnSpLocks/>
          </p:cNvCxnSpPr>
          <p:nvPr/>
        </p:nvCxnSpPr>
        <p:spPr>
          <a:xfrm>
            <a:off x="6741032" y="4632500"/>
            <a:ext cx="14401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>
            <a:extLst>
              <a:ext uri="{FF2B5EF4-FFF2-40B4-BE49-F238E27FC236}">
                <a16:creationId xmlns:a16="http://schemas.microsoft.com/office/drawing/2014/main" id="{68D8D696-2BED-F34C-996E-0A172E5AD0F1}"/>
              </a:ext>
            </a:extLst>
          </p:cNvPr>
          <p:cNvCxnSpPr>
            <a:cxnSpLocks/>
          </p:cNvCxnSpPr>
          <p:nvPr/>
        </p:nvCxnSpPr>
        <p:spPr>
          <a:xfrm>
            <a:off x="6164968" y="4749652"/>
            <a:ext cx="20162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9B32C7B7-8495-E144-A10D-F028E15A775B}"/>
              </a:ext>
            </a:extLst>
          </p:cNvPr>
          <p:cNvCxnSpPr>
            <a:cxnSpLocks/>
          </p:cNvCxnSpPr>
          <p:nvPr/>
        </p:nvCxnSpPr>
        <p:spPr>
          <a:xfrm>
            <a:off x="6164968" y="4865639"/>
            <a:ext cx="9373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">
            <a:extLst>
              <a:ext uri="{FF2B5EF4-FFF2-40B4-BE49-F238E27FC236}">
                <a16:creationId xmlns:a16="http://schemas.microsoft.com/office/drawing/2014/main" id="{A038BF12-C77F-0693-8B63-9D5A73F94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66" y="6501526"/>
            <a:ext cx="78653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it-IT" sz="1600" i="1" dirty="0">
                <a:solidFill>
                  <a:srgbClr val="0000FF"/>
                </a:solidFill>
                <a:cs typeface="Arial"/>
              </a:rPr>
              <a:t>https://</a:t>
            </a:r>
            <a:r>
              <a:rPr lang="en-US" altLang="it-IT" sz="1600" i="1" dirty="0" err="1">
                <a:solidFill>
                  <a:srgbClr val="0000FF"/>
                </a:solidFill>
                <a:cs typeface="Arial"/>
              </a:rPr>
              <a:t>www.scientificamerican.com</a:t>
            </a:r>
            <a:r>
              <a:rPr lang="en-US" altLang="it-IT" sz="1600" i="1" dirty="0">
                <a:solidFill>
                  <a:srgbClr val="0000FF"/>
                </a:solidFill>
                <a:cs typeface="Arial"/>
              </a:rPr>
              <a:t>/article/neutron-lifetime-mystery-new-physics/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2E459F0-339A-1F14-10D5-0719094DE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04" y="2098231"/>
            <a:ext cx="5885296" cy="425865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35A333D-D63F-48AB-FF34-23A654CE9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443" y="1336231"/>
            <a:ext cx="5795835" cy="383793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2A85619-07BD-3BD4-B195-FD57EC6125A3}"/>
              </a:ext>
            </a:extLst>
          </p:cNvPr>
          <p:cNvSpPr txBox="1"/>
          <p:nvPr/>
        </p:nvSpPr>
        <p:spPr>
          <a:xfrm>
            <a:off x="0" y="-10136"/>
            <a:ext cx="1218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decay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neutron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3200" b="1" dirty="0" err="1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r>
              <a:rPr lang="it-IT" sz="3200" b="1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>
                <a:solidFill>
                  <a:srgbClr val="800080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 nuclei</a:t>
            </a:r>
          </a:p>
        </p:txBody>
      </p:sp>
    </p:spTree>
    <p:extLst>
      <p:ext uri="{BB962C8B-B14F-4D97-AF65-F5344CB8AC3E}">
        <p14:creationId xmlns:p14="http://schemas.microsoft.com/office/powerpoint/2010/main" val="12462194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26354</TotalTime>
  <Words>5222</Words>
  <Application>Microsoft Macintosh PowerPoint</Application>
  <PresentationFormat>Widescreen</PresentationFormat>
  <Paragraphs>790</Paragraphs>
  <Slides>53</Slides>
  <Notes>14</Notes>
  <HiddenSlides>9</HiddenSlides>
  <MMClips>0</MMClips>
  <ScaleCrop>false</ScaleCrop>
  <HeadingPairs>
    <vt:vector size="8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4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69" baseType="lpstr">
      <vt:lpstr>Aptos</vt:lpstr>
      <vt:lpstr>Aptos Display</vt:lpstr>
      <vt:lpstr>Arial</vt:lpstr>
      <vt:lpstr>Cambria Math</vt:lpstr>
      <vt:lpstr>Comic Sans MS</vt:lpstr>
      <vt:lpstr>Corbel</vt:lpstr>
      <vt:lpstr>Symbol</vt:lpstr>
      <vt:lpstr>Times New Roman</vt:lpstr>
      <vt:lpstr>Trebuchet MS</vt:lpstr>
      <vt:lpstr>Wingdings</vt:lpstr>
      <vt:lpstr>Wingdings 3</vt:lpstr>
      <vt:lpstr>Tema di Office</vt:lpstr>
      <vt:lpstr>Struttura predefinita</vt:lpstr>
      <vt:lpstr>1_Struttura predefinita</vt:lpstr>
      <vt:lpstr>Default Design</vt:lpstr>
      <vt:lpstr>Equation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β+- decay versus electron capture</vt:lpstr>
      <vt:lpstr>β+- decay versus electron capture (EC)</vt:lpstr>
      <vt:lpstr>Liquid drop mass formula</vt:lpstr>
      <vt:lpstr>Presentazione standard di PowerPoint</vt:lpstr>
      <vt:lpstr>Liquid drop mass formula</vt:lpstr>
      <vt:lpstr>Valley of Stability</vt:lpstr>
      <vt:lpstr>Liquid drop mass parabola for odd-A isobars</vt:lpstr>
      <vt:lpstr>β+ decay</vt:lpstr>
      <vt:lpstr>Liquid drop mass parabola for even-A isobars</vt:lpstr>
      <vt:lpstr>Two neutrino double-b decay</vt:lpstr>
      <vt:lpstr>Presentazione standard di PowerPoint</vt:lpstr>
      <vt:lpstr>Presentazione standard di PowerPoint</vt:lpstr>
      <vt:lpstr>Neutrinoless double beta decay</vt:lpstr>
      <vt:lpstr>β-decay energy spectrum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Decadimento beta</vt:lpstr>
      <vt:lpstr>Decadimento beta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Silvia Leoni</dc:creator>
  <cp:lastModifiedBy>Silvia Leoni</cp:lastModifiedBy>
  <cp:revision>543</cp:revision>
  <dcterms:created xsi:type="dcterms:W3CDTF">2024-08-20T08:42:22Z</dcterms:created>
  <dcterms:modified xsi:type="dcterms:W3CDTF">2025-10-21T08:26:36Z</dcterms:modified>
</cp:coreProperties>
</file>